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ms-office.activeX"/>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activeX/activeX1.xml" ContentType="application/vnd.ms-office.activeX+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16" r:id="rId2"/>
    <p:sldId id="288" r:id="rId3"/>
    <p:sldId id="289" r:id="rId4"/>
    <p:sldId id="266" r:id="rId5"/>
    <p:sldId id="287" r:id="rId6"/>
    <p:sldId id="291" r:id="rId7"/>
    <p:sldId id="272" r:id="rId8"/>
    <p:sldId id="290" r:id="rId9"/>
    <p:sldId id="281" r:id="rId10"/>
    <p:sldId id="282" r:id="rId11"/>
    <p:sldId id="293" r:id="rId12"/>
    <p:sldId id="292" r:id="rId13"/>
    <p:sldId id="295" r:id="rId14"/>
    <p:sldId id="296" r:id="rId15"/>
    <p:sldId id="297" r:id="rId16"/>
    <p:sldId id="298" r:id="rId17"/>
    <p:sldId id="299" r:id="rId18"/>
    <p:sldId id="300" r:id="rId19"/>
    <p:sldId id="301" r:id="rId20"/>
    <p:sldId id="302" r:id="rId21"/>
    <p:sldId id="303" r:id="rId22"/>
    <p:sldId id="286" r:id="rId23"/>
    <p:sldId id="274" r:id="rId24"/>
    <p:sldId id="275" r:id="rId25"/>
    <p:sldId id="304" r:id="rId26"/>
    <p:sldId id="305" r:id="rId27"/>
    <p:sldId id="306" r:id="rId28"/>
    <p:sldId id="307" r:id="rId29"/>
    <p:sldId id="308" r:id="rId30"/>
    <p:sldId id="277" r:id="rId31"/>
    <p:sldId id="309" r:id="rId32"/>
    <p:sldId id="310" r:id="rId33"/>
    <p:sldId id="311" r:id="rId34"/>
    <p:sldId id="312" r:id="rId35"/>
    <p:sldId id="313" r:id="rId36"/>
    <p:sldId id="283" r:id="rId37"/>
    <p:sldId id="278" r:id="rId38"/>
    <p:sldId id="279" r:id="rId39"/>
    <p:sldId id="280" r:id="rId40"/>
    <p:sldId id="315" r:id="rId41"/>
  </p:sldIdLst>
  <p:sldSz cx="9144000" cy="6858000" type="screen4x3"/>
  <p:notesSz cx="6858000" cy="9144000"/>
  <p:custDataLst>
    <p:tags r:id="rId43"/>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FF0000"/>
    <a:srgbClr val="FF3300"/>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1" d="100"/>
          <a:sy n="81" d="100"/>
        </p:scale>
        <p:origin x="-51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10FD7FEE-875F-11D6-83D2-525400E80BD5}"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6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vl1pPr>
          </a:lstStyle>
          <a:p>
            <a:pPr>
              <a:defRPr/>
            </a:pPr>
            <a:endParaRPr lang="en-US"/>
          </a:p>
        </p:txBody>
      </p:sp>
      <p:sp>
        <p:nvSpPr>
          <p:cNvPr id="4403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vl1pPr>
          </a:lstStyle>
          <a:p>
            <a:pPr>
              <a:defRPr/>
            </a:pPr>
            <a:fld id="{85280D3B-9227-4878-8425-1993892F76ED}" type="datetimeFigureOut">
              <a:rPr lang="en-US"/>
              <a:pPr>
                <a:defRPr/>
              </a:pPr>
              <a:t>10/5/2018</a:t>
            </a:fld>
            <a:endParaRPr lang="en-US"/>
          </a:p>
        </p:txBody>
      </p:sp>
      <p:sp>
        <p:nvSpPr>
          <p:cNvPr id="430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40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403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vl1pPr>
          </a:lstStyle>
          <a:p>
            <a:pPr>
              <a:defRPr/>
            </a:pPr>
            <a:endParaRPr lang="en-US"/>
          </a:p>
        </p:txBody>
      </p:sp>
      <p:sp>
        <p:nvSpPr>
          <p:cNvPr id="4403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vl1pPr>
          </a:lstStyle>
          <a:p>
            <a:pPr>
              <a:defRPr/>
            </a:pPr>
            <a:fld id="{2E8C9FF6-2055-455D-981D-01371C78055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F75C10F-19AA-4FBF-9055-FBB6BE422D1D}" type="slidenum">
              <a:rPr lang="en-US" sz="1200">
                <a:ea typeface="-윤명조230" pitchFamily="18" charset="-127"/>
              </a:rPr>
              <a:pPr algn="r"/>
              <a:t>11</a:t>
            </a:fld>
            <a:endParaRPr lang="en-US" sz="1200">
              <a:ea typeface="-윤명조230" pitchFamily="18" charset="-127"/>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vi-V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913E040-BF61-4C1F-8AC0-0E6CEA7BF0C9}" type="slidenum">
              <a:rPr lang="en-US" sz="1200">
                <a:ea typeface="-윤명조230" pitchFamily="18" charset="-127"/>
              </a:rPr>
              <a:pPr algn="r"/>
              <a:t>31</a:t>
            </a:fld>
            <a:endParaRPr lang="en-US" sz="1200">
              <a:ea typeface="-윤명조230" pitchFamily="18" charset="-127"/>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vi-VN"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79D20EC-74D9-4206-9B78-49998E4AD2DD}" type="slidenum">
              <a:rPr lang="en-US" sz="1200">
                <a:ea typeface="-윤명조230" pitchFamily="18" charset="-127"/>
              </a:rPr>
              <a:pPr algn="r"/>
              <a:t>35</a:t>
            </a:fld>
            <a:endParaRPr lang="en-US" sz="1200">
              <a:ea typeface="-윤명조230" pitchFamily="18" charset="-127"/>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vi-VN"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A420A92-6157-48E5-933A-5688982A9BF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8D8D0E4-0AD7-4277-9666-0120CBDF261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F52B5D7-983A-4EFF-88E5-183EE5147C9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5A9F320-47D4-488B-9EBC-D28165662BE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6E7D9D-070F-46CB-B0CF-F874C80270E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4239E7F-F32C-4C50-A5C2-EBA43861C0E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426824D-8CC4-4698-9F37-C49E1BED5FB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336247C-623F-4E30-BFA1-C5951A03726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D296A52-F62F-42E0-97B6-1D22F6E0795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A95BA18-EA9A-4E3B-B04A-8307C27D74C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8DCDCC4-0C1E-41C8-A586-38000C9E526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ADAA2C-00BF-4614-8FE1-C5178AD794A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a:defRPr sz="1400"/>
            </a:lvl1pPr>
          </a:lstStyle>
          <a:p>
            <a:pPr>
              <a:defRPr/>
            </a:pPr>
            <a:fld id="{C37DE950-B8B6-4683-BACE-262B9BB397E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2.gif"/><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17.jpeg"/></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2.gif"/><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12.gif"/><Relationship Id="rId5" Type="http://schemas.openxmlformats.org/officeDocument/2006/relationships/image" Target="../media/image31.jpeg"/><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3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41.jpeg"/></Relationships>
</file>

<file path=ppt/slides/_rels/slide2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 Id="rId5" Type="http://schemas.openxmlformats.org/officeDocument/2006/relationships/image" Target="../media/image46.jpeg"/><Relationship Id="rId4" Type="http://schemas.openxmlformats.org/officeDocument/2006/relationships/image" Target="../media/image45.jpeg"/></Relationships>
</file>

<file path=ppt/slides/_rels/slide2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 Id="rId5" Type="http://schemas.openxmlformats.org/officeDocument/2006/relationships/image" Target="../media/image50.jpeg"/><Relationship Id="rId4" Type="http://schemas.openxmlformats.org/officeDocument/2006/relationships/image" Target="../media/image49.jpeg"/></Relationships>
</file>

<file path=ppt/slides/_rels/slide2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1.gif"/><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63.gif"/><Relationship Id="rId4" Type="http://schemas.openxmlformats.org/officeDocument/2006/relationships/image" Target="../media/image62.png"/></Relationships>
</file>

<file path=ppt/slides/_rels/slide39.xml.rels><?xml version="1.0" encoding="UTF-8" standalone="yes"?>
<Relationships xmlns="http://schemas.openxmlformats.org/package/2006/relationships"><Relationship Id="rId8" Type="http://schemas.openxmlformats.org/officeDocument/2006/relationships/image" Target="../media/image67.wmf"/><Relationship Id="rId3" Type="http://schemas.openxmlformats.org/officeDocument/2006/relationships/slideLayout" Target="../slideLayouts/slideLayout7.xml"/><Relationship Id="rId7" Type="http://schemas.openxmlformats.org/officeDocument/2006/relationships/slide" Target="slide2.xml"/><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66.gif"/><Relationship Id="rId5" Type="http://schemas.openxmlformats.org/officeDocument/2006/relationships/image" Target="../media/image65.png"/><Relationship Id="rId4" Type="http://schemas.openxmlformats.org/officeDocument/2006/relationships/audio" Target="../media/audio1.wav"/></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image" Target="../media/image73.gif"/><Relationship Id="rId3" Type="http://schemas.openxmlformats.org/officeDocument/2006/relationships/image" Target="../media/image69.png"/><Relationship Id="rId7" Type="http://schemas.openxmlformats.org/officeDocument/2006/relationships/image" Target="../media/image72.gif"/><Relationship Id="rId2" Type="http://schemas.openxmlformats.org/officeDocument/2006/relationships/image" Target="../media/image68.wmf"/><Relationship Id="rId1" Type="http://schemas.openxmlformats.org/officeDocument/2006/relationships/slideLayout" Target="../slideLayouts/slideLayout7.xml"/><Relationship Id="rId6" Type="http://schemas.openxmlformats.org/officeDocument/2006/relationships/hyperlink" Target="../../../azure/Local%20Settings/Temp/Rar$DI00.625/Hinh.ppt" TargetMode="External"/><Relationship Id="rId5" Type="http://schemas.openxmlformats.org/officeDocument/2006/relationships/image" Target="../media/image71.gif"/><Relationship Id="rId4" Type="http://schemas.openxmlformats.org/officeDocument/2006/relationships/image" Target="../media/image70.wmf"/><Relationship Id="rId9" Type="http://schemas.openxmlformats.org/officeDocument/2006/relationships/image" Target="../media/image74.wmf"/></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truong.jpg"/>
          <p:cNvPicPr>
            <a:picLocks noChangeAspect="1"/>
          </p:cNvPicPr>
          <p:nvPr/>
        </p:nvPicPr>
        <p:blipFill>
          <a:blip r:embed="rId2" cstate="print"/>
          <a:stretch>
            <a:fillRect/>
          </a:stretch>
        </p:blipFill>
        <p:spPr>
          <a:xfrm>
            <a:off x="304800" y="228600"/>
            <a:ext cx="1330390" cy="13169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1676400" y="381000"/>
            <a:ext cx="7239000" cy="107721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mn-lt"/>
                <a:cs typeface="+mn-cs"/>
              </a:rPr>
              <a:t>PHÒNG GD&amp;ĐT  QUẬN LONG BIÊN</a:t>
            </a:r>
          </a:p>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mn-lt"/>
                <a:cs typeface="+mn-cs"/>
              </a:rPr>
              <a:t>TRƯỜNG TIỂU HỌC ÁI MỘ A</a:t>
            </a:r>
          </a:p>
        </p:txBody>
      </p:sp>
      <p:sp>
        <p:nvSpPr>
          <p:cNvPr id="8" name="TextBox 7"/>
          <p:cNvSpPr txBox="1"/>
          <p:nvPr/>
        </p:nvSpPr>
        <p:spPr>
          <a:xfrm>
            <a:off x="304800" y="1981200"/>
            <a:ext cx="8534400" cy="3046988"/>
          </a:xfrm>
          <a:prstGeom prst="rect">
            <a:avLst/>
          </a:prstGeom>
          <a:noFill/>
        </p:spPr>
        <p:txBody>
          <a:bodyPr>
            <a:spAutoFit/>
            <a:scene3d>
              <a:camera prst="orthographicFront"/>
              <a:lightRig rig="threePt" dir="t"/>
            </a:scene3d>
            <a:sp3d extrusionH="57150">
              <a:bevelT w="82550" h="38100" prst="coolSlant"/>
            </a:sp3d>
          </a:bodyPr>
          <a:lstStyle/>
          <a:p>
            <a:pPr algn="ctr" fontAlgn="auto">
              <a:lnSpc>
                <a:spcPct val="150000"/>
              </a:lnSpc>
              <a:spcBef>
                <a:spcPts val="0"/>
              </a:spcBef>
              <a:spcAft>
                <a:spcPts val="0"/>
              </a:spcAft>
              <a:defRPr/>
            </a:pPr>
            <a:r>
              <a:rPr lang="en-US" sz="3200" b="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MÔN: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Lịch</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sử</a:t>
            </a:r>
            <a:endPar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endParaRPr>
          </a:p>
          <a:p>
            <a:pPr algn="ctr" fontAlgn="auto">
              <a:lnSpc>
                <a:spcPct val="150000"/>
              </a:lnSpc>
              <a:spcBef>
                <a:spcPts val="0"/>
              </a:spcBef>
              <a:spcAft>
                <a:spcPts val="0"/>
              </a:spcAft>
              <a:defRPr/>
            </a:pPr>
            <a:r>
              <a:rPr lang="en-US" sz="3200" b="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Tiết</a:t>
            </a:r>
            <a:r>
              <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 </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3  </a:t>
            </a:r>
            <a:r>
              <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Tuần</a:t>
            </a:r>
            <a:r>
              <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3</a:t>
            </a:r>
            <a:endPar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endParaRPr>
          </a:p>
          <a:p>
            <a:pPr lvl="2" fontAlgn="auto">
              <a:lnSpc>
                <a:spcPct val="150000"/>
              </a:lnSpc>
              <a:spcBef>
                <a:spcPts val="0"/>
              </a:spcBef>
              <a:spcAft>
                <a:spcPts val="0"/>
              </a:spcAft>
              <a:defRPr/>
            </a:pPr>
            <a:r>
              <a:rPr lang="en-US" sz="3200" b="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BÀI: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Nước</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Văn</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Lang</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60007" dist="310007" dir="7680000" sy="30000" kx="1300200" algn="ctr" rotWithShape="0">
                  <a:prstClr val="black">
                    <a:alpha val="32000"/>
                  </a:prstClr>
                </a:outerShdw>
              </a:effectLst>
              <a:latin typeface="+mn-lt"/>
              <a:cs typeface="+mn-cs"/>
            </a:endParaRPr>
          </a:p>
          <a:p>
            <a:pPr lvl="2" fontAlgn="auto">
              <a:lnSpc>
                <a:spcPct val="150000"/>
              </a:lnSpc>
              <a:spcBef>
                <a:spcPts val="0"/>
              </a:spcBef>
              <a:spcAft>
                <a:spcPts val="0"/>
              </a:spcAft>
              <a:defRPr/>
            </a:pPr>
            <a:r>
              <a:rPr lang="en-US" sz="3200" b="1" i="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GV </a:t>
            </a:r>
            <a:r>
              <a:rPr lang="en-US" sz="3200" b="1" i="1" dirty="0" err="1">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Thực</a:t>
            </a:r>
            <a:r>
              <a:rPr lang="en-US" sz="3200" b="1" i="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hiện</a:t>
            </a:r>
            <a:r>
              <a:rPr lang="en-US" sz="3200" b="1" i="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Phạm</a:t>
            </a:r>
            <a:r>
              <a:rPr lang="en-US" sz="3200" b="1" i="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Thúy</a:t>
            </a:r>
            <a:r>
              <a:rPr lang="en-US" sz="3200" b="1" i="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Hồng</a:t>
            </a:r>
            <a:endParaRPr lang="en-US" sz="3200" b="1" i="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38200" y="5105400"/>
            <a:ext cx="27432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err="1">
                <a:solidFill>
                  <a:schemeClr val="tx1"/>
                </a:solidFill>
              </a:rPr>
              <a:t>Trống</a:t>
            </a:r>
            <a:r>
              <a:rPr lang="en-US" sz="2400" b="1" dirty="0">
                <a:solidFill>
                  <a:schemeClr val="tx1"/>
                </a:solidFill>
              </a:rPr>
              <a:t> </a:t>
            </a:r>
            <a:r>
              <a:rPr lang="en-US" sz="2400" b="1" dirty="0" err="1">
                <a:solidFill>
                  <a:schemeClr val="tx1"/>
                </a:solidFill>
              </a:rPr>
              <a:t>đồng</a:t>
            </a:r>
            <a:endParaRPr lang="en-US" sz="2400" b="1" dirty="0">
              <a:solidFill>
                <a:schemeClr val="tx1"/>
              </a:solidFill>
            </a:endParaRPr>
          </a:p>
        </p:txBody>
      </p:sp>
      <p:sp>
        <p:nvSpPr>
          <p:cNvPr id="9" name="Rectangle 8"/>
          <p:cNvSpPr/>
          <p:nvPr/>
        </p:nvSpPr>
        <p:spPr>
          <a:xfrm>
            <a:off x="5486400" y="5334000"/>
            <a:ext cx="27432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err="1">
                <a:solidFill>
                  <a:schemeClr val="tx1"/>
                </a:solidFill>
              </a:rPr>
              <a:t>Mũi</a:t>
            </a:r>
            <a:r>
              <a:rPr lang="en-US" sz="2400" b="1" dirty="0">
                <a:solidFill>
                  <a:schemeClr val="tx1"/>
                </a:solidFill>
              </a:rPr>
              <a:t> </a:t>
            </a:r>
            <a:r>
              <a:rPr lang="en-US" sz="2400" b="1" dirty="0" err="1">
                <a:solidFill>
                  <a:schemeClr val="tx1"/>
                </a:solidFill>
              </a:rPr>
              <a:t>tên</a:t>
            </a:r>
            <a:r>
              <a:rPr lang="en-US" sz="2400" b="1" dirty="0">
                <a:solidFill>
                  <a:schemeClr val="tx1"/>
                </a:solidFill>
              </a:rPr>
              <a:t> </a:t>
            </a:r>
            <a:r>
              <a:rPr lang="en-US" sz="2400" b="1" dirty="0" err="1">
                <a:solidFill>
                  <a:schemeClr val="tx1"/>
                </a:solidFill>
              </a:rPr>
              <a:t>đồng</a:t>
            </a:r>
            <a:endParaRPr lang="en-US" sz="2400" b="1" dirty="0">
              <a:solidFill>
                <a:schemeClr val="tx1"/>
              </a:solidFill>
            </a:endParaRPr>
          </a:p>
        </p:txBody>
      </p:sp>
      <p:pic>
        <p:nvPicPr>
          <p:cNvPr id="14" name="Picture 13" descr="images trong dong nguyen cai.jpg"/>
          <p:cNvPicPr>
            <a:picLocks noChangeAspect="1"/>
          </p:cNvPicPr>
          <p:nvPr/>
        </p:nvPicPr>
        <p:blipFill>
          <a:blip r:embed="rId2"/>
          <a:srcRect/>
          <a:stretch>
            <a:fillRect/>
          </a:stretch>
        </p:blipFill>
        <p:spPr bwMode="auto">
          <a:xfrm>
            <a:off x="533400" y="1219200"/>
            <a:ext cx="3429000" cy="3581400"/>
          </a:xfrm>
          <a:prstGeom prst="rect">
            <a:avLst/>
          </a:prstGeom>
          <a:noFill/>
          <a:ln w="9525">
            <a:noFill/>
            <a:miter lim="800000"/>
            <a:headEnd/>
            <a:tailEnd/>
          </a:ln>
        </p:spPr>
      </p:pic>
      <p:pic>
        <p:nvPicPr>
          <p:cNvPr id="15" name="Picture 8" descr="h3"/>
          <p:cNvPicPr>
            <a:picLocks noChangeAspect="1" noChangeArrowheads="1"/>
          </p:cNvPicPr>
          <p:nvPr/>
        </p:nvPicPr>
        <p:blipFill>
          <a:blip r:embed="rId3">
            <a:lum contrast="72000"/>
          </a:blip>
          <a:srcRect/>
          <a:stretch>
            <a:fillRect/>
          </a:stretch>
        </p:blipFill>
        <p:spPr bwMode="auto">
          <a:xfrm>
            <a:off x="4953000" y="1066800"/>
            <a:ext cx="3309938" cy="4114800"/>
          </a:xfrm>
          <a:prstGeom prst="rect">
            <a:avLst/>
          </a:prstGeom>
          <a:noFill/>
          <a:ln w="9525">
            <a:solidFill>
              <a:srgbClr val="FF0066"/>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strVal val="#ppt_h"/>
                                          </p:val>
                                        </p:tav>
                                        <p:tav tm="100000">
                                          <p:val>
                                            <p:strVal val="#ppt_h"/>
                                          </p:val>
                                        </p:tav>
                                      </p:tavLst>
                                    </p:anim>
                                  </p:childTnLst>
                                </p:cTn>
                              </p:par>
                              <p:par>
                                <p:cTn id="9" presetID="3" presetClass="entr" presetSubtype="1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linds(horizontal)">
                                      <p:cBhvr>
                                        <p:cTn id="11" dur="500"/>
                                        <p:tgtEl>
                                          <p:spTgt spid="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3" presetClass="entr" presetSubtype="0"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ppt_w</p:attrName>
                                        </p:attrNameLst>
                                      </p:cBhvr>
                                      <p:tavLst>
                                        <p:tav tm="0">
                                          <p:val>
                                            <p:fltVal val="0"/>
                                          </p:val>
                                        </p:tav>
                                        <p:tav tm="100000">
                                          <p:val>
                                            <p:strVal val="#ppt_w"/>
                                          </p:val>
                                        </p:tav>
                                      </p:tavLst>
                                    </p:anim>
                                    <p:anim calcmode="lin" valueType="num">
                                      <p:cBhvr>
                                        <p:cTn id="17" dur="500" fill="hold"/>
                                        <p:tgtEl>
                                          <p:spTgt spid="14"/>
                                        </p:tgtEl>
                                        <p:attrNameLst>
                                          <p:attrName>ppt_h</p:attrName>
                                        </p:attrNameLst>
                                      </p:cBhvr>
                                      <p:tavLst>
                                        <p:tav tm="0">
                                          <p:val>
                                            <p:fltVal val="0"/>
                                          </p:val>
                                        </p:tav>
                                        <p:tav tm="100000">
                                          <p:val>
                                            <p:strVal val="#ppt_h"/>
                                          </p:val>
                                        </p:tav>
                                      </p:tavLst>
                                    </p:anim>
                                    <p:animEffect transition="in" filter="fade">
                                      <p:cBhvr>
                                        <p:cTn id="18" dur="500"/>
                                        <p:tgtEl>
                                          <p:spTgt spid="14"/>
                                        </p:tgtEl>
                                      </p:cBhvr>
                                    </p:animEffect>
                                  </p:childTnLst>
                                </p:cTn>
                              </p:par>
                              <p:par>
                                <p:cTn id="19" presetID="53"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8" descr="N3"/>
          <p:cNvPicPr>
            <a:picLocks noChangeAspect="1" noChangeArrowheads="1"/>
          </p:cNvPicPr>
          <p:nvPr/>
        </p:nvPicPr>
        <p:blipFill>
          <a:blip r:embed="rId3"/>
          <a:srcRect/>
          <a:stretch>
            <a:fillRect/>
          </a:stretch>
        </p:blipFill>
        <p:spPr bwMode="auto">
          <a:xfrm rot="10800000" flipV="1">
            <a:off x="0" y="-31750"/>
            <a:ext cx="9144000" cy="184150"/>
          </a:xfrm>
          <a:prstGeom prst="rect">
            <a:avLst/>
          </a:prstGeom>
          <a:noFill/>
          <a:ln w="9525">
            <a:noFill/>
            <a:miter lim="800000"/>
            <a:headEnd/>
            <a:tailEnd/>
          </a:ln>
        </p:spPr>
      </p:pic>
      <p:pic>
        <p:nvPicPr>
          <p:cNvPr id="13315" name="Picture 9" descr="N3"/>
          <p:cNvPicPr>
            <a:picLocks noChangeAspect="1" noChangeArrowheads="1"/>
          </p:cNvPicPr>
          <p:nvPr/>
        </p:nvPicPr>
        <p:blipFill>
          <a:blip r:embed="rId3"/>
          <a:srcRect/>
          <a:stretch>
            <a:fillRect/>
          </a:stretch>
        </p:blipFill>
        <p:spPr bwMode="auto">
          <a:xfrm rot="10800000" flipV="1">
            <a:off x="0" y="6751638"/>
            <a:ext cx="9144000" cy="161925"/>
          </a:xfrm>
          <a:prstGeom prst="rect">
            <a:avLst/>
          </a:prstGeom>
          <a:noFill/>
          <a:ln w="9525">
            <a:noFill/>
            <a:miter lim="800000"/>
            <a:headEnd/>
            <a:tailEnd/>
          </a:ln>
        </p:spPr>
      </p:pic>
      <p:pic>
        <p:nvPicPr>
          <p:cNvPr id="13316" name="Picture 10" descr="N3"/>
          <p:cNvPicPr>
            <a:picLocks noChangeAspect="1" noChangeArrowheads="1"/>
          </p:cNvPicPr>
          <p:nvPr/>
        </p:nvPicPr>
        <p:blipFill>
          <a:blip r:embed="rId3"/>
          <a:srcRect/>
          <a:stretch>
            <a:fillRect/>
          </a:stretch>
        </p:blipFill>
        <p:spPr bwMode="auto">
          <a:xfrm rot="16200000" flipV="1">
            <a:off x="-3386137" y="3352799"/>
            <a:ext cx="6858000" cy="152401"/>
          </a:xfrm>
          <a:prstGeom prst="rect">
            <a:avLst/>
          </a:prstGeom>
          <a:noFill/>
          <a:ln w="9525">
            <a:noFill/>
            <a:miter lim="800000"/>
            <a:headEnd/>
            <a:tailEnd/>
          </a:ln>
        </p:spPr>
      </p:pic>
      <p:pic>
        <p:nvPicPr>
          <p:cNvPr id="13317" name="Picture 11" descr="N3"/>
          <p:cNvPicPr>
            <a:picLocks noChangeAspect="1" noChangeArrowheads="1"/>
          </p:cNvPicPr>
          <p:nvPr/>
        </p:nvPicPr>
        <p:blipFill>
          <a:blip r:embed="rId3"/>
          <a:srcRect/>
          <a:stretch>
            <a:fillRect/>
          </a:stretch>
        </p:blipFill>
        <p:spPr bwMode="auto">
          <a:xfrm rot="16200000" flipV="1">
            <a:off x="5683250" y="3352800"/>
            <a:ext cx="6858000" cy="152400"/>
          </a:xfrm>
          <a:prstGeom prst="rect">
            <a:avLst/>
          </a:prstGeom>
          <a:noFill/>
          <a:ln w="9525">
            <a:noFill/>
            <a:miter lim="800000"/>
            <a:headEnd/>
            <a:tailEnd/>
          </a:ln>
        </p:spPr>
      </p:pic>
      <p:pic>
        <p:nvPicPr>
          <p:cNvPr id="13318" name="Picture 17" descr="test1339726903hinh9-600x460 (1)"/>
          <p:cNvPicPr>
            <a:picLocks noChangeAspect="1" noChangeArrowheads="1"/>
          </p:cNvPicPr>
          <p:nvPr/>
        </p:nvPicPr>
        <p:blipFill>
          <a:blip r:embed="rId4"/>
          <a:srcRect l="19556" t="6087" r="18222" b="18840"/>
          <a:stretch>
            <a:fillRect/>
          </a:stretch>
        </p:blipFill>
        <p:spPr bwMode="auto">
          <a:xfrm>
            <a:off x="152400" y="165100"/>
            <a:ext cx="2041525" cy="2032000"/>
          </a:xfrm>
          <a:prstGeom prst="rect">
            <a:avLst/>
          </a:prstGeom>
          <a:noFill/>
          <a:ln w="9525">
            <a:noFill/>
            <a:miter lim="800000"/>
            <a:headEnd/>
            <a:tailEnd/>
          </a:ln>
        </p:spPr>
      </p:pic>
      <p:pic>
        <p:nvPicPr>
          <p:cNvPr id="13319" name="Picture 18" descr="Mot so di chi thuoc van hoa Van Lang"/>
          <p:cNvPicPr>
            <a:picLocks noChangeAspect="1" noChangeArrowheads="1"/>
          </p:cNvPicPr>
          <p:nvPr/>
        </p:nvPicPr>
        <p:blipFill>
          <a:blip r:embed="rId5"/>
          <a:srcRect r="51666" b="71941"/>
          <a:stretch>
            <a:fillRect/>
          </a:stretch>
        </p:blipFill>
        <p:spPr bwMode="auto">
          <a:xfrm>
            <a:off x="4419600" y="139700"/>
            <a:ext cx="2416175" cy="1981200"/>
          </a:xfrm>
          <a:prstGeom prst="rect">
            <a:avLst/>
          </a:prstGeom>
          <a:noFill/>
          <a:ln w="9525">
            <a:noFill/>
            <a:miter lim="800000"/>
            <a:headEnd/>
            <a:tailEnd/>
          </a:ln>
        </p:spPr>
      </p:pic>
      <p:pic>
        <p:nvPicPr>
          <p:cNvPr id="13320" name="Picture 19" descr="Mot so di chi thuoc van hoa Van Lang"/>
          <p:cNvPicPr>
            <a:picLocks noChangeAspect="1" noChangeArrowheads="1"/>
          </p:cNvPicPr>
          <p:nvPr/>
        </p:nvPicPr>
        <p:blipFill>
          <a:blip r:embed="rId5"/>
          <a:srcRect l="50476" t="66667"/>
          <a:stretch>
            <a:fillRect/>
          </a:stretch>
        </p:blipFill>
        <p:spPr bwMode="auto">
          <a:xfrm>
            <a:off x="4584700" y="2324100"/>
            <a:ext cx="2170113" cy="1978025"/>
          </a:xfrm>
          <a:prstGeom prst="rect">
            <a:avLst/>
          </a:prstGeom>
          <a:noFill/>
          <a:ln w="9525">
            <a:noFill/>
            <a:miter lim="800000"/>
            <a:headEnd/>
            <a:tailEnd/>
          </a:ln>
        </p:spPr>
      </p:pic>
      <p:pic>
        <p:nvPicPr>
          <p:cNvPr id="13321" name="Picture 20" descr="Mot so di chi thuoc van hoa Van Lang"/>
          <p:cNvPicPr>
            <a:picLocks noChangeAspect="1" noChangeArrowheads="1"/>
          </p:cNvPicPr>
          <p:nvPr/>
        </p:nvPicPr>
        <p:blipFill>
          <a:blip r:embed="rId5"/>
          <a:srcRect t="63080" r="52618"/>
          <a:stretch>
            <a:fillRect/>
          </a:stretch>
        </p:blipFill>
        <p:spPr bwMode="auto">
          <a:xfrm>
            <a:off x="6853238" y="139700"/>
            <a:ext cx="2227262" cy="2044700"/>
          </a:xfrm>
          <a:prstGeom prst="rect">
            <a:avLst/>
          </a:prstGeom>
          <a:noFill/>
          <a:ln w="9525">
            <a:noFill/>
            <a:miter lim="800000"/>
            <a:headEnd/>
            <a:tailEnd/>
          </a:ln>
        </p:spPr>
      </p:pic>
      <p:pic>
        <p:nvPicPr>
          <p:cNvPr id="13322" name="Picture 21" descr="Mot so di chi thuoc van hoa Van Lang"/>
          <p:cNvPicPr>
            <a:picLocks noChangeAspect="1" noChangeArrowheads="1"/>
          </p:cNvPicPr>
          <p:nvPr/>
        </p:nvPicPr>
        <p:blipFill>
          <a:blip r:embed="rId5"/>
          <a:srcRect l="58571" t="17511" b="37975"/>
          <a:stretch>
            <a:fillRect/>
          </a:stretch>
        </p:blipFill>
        <p:spPr bwMode="auto">
          <a:xfrm>
            <a:off x="165100" y="2552700"/>
            <a:ext cx="2051050" cy="1993900"/>
          </a:xfrm>
          <a:prstGeom prst="rect">
            <a:avLst/>
          </a:prstGeom>
          <a:noFill/>
          <a:ln w="9525">
            <a:noFill/>
            <a:miter lim="800000"/>
            <a:headEnd/>
            <a:tailEnd/>
          </a:ln>
        </p:spPr>
      </p:pic>
      <p:pic>
        <p:nvPicPr>
          <p:cNvPr id="13323" name="Picture 22" descr="Mot so di chi thuoc van hoa Van Lang"/>
          <p:cNvPicPr>
            <a:picLocks noChangeAspect="1" noChangeArrowheads="1"/>
          </p:cNvPicPr>
          <p:nvPr/>
        </p:nvPicPr>
        <p:blipFill>
          <a:blip r:embed="rId5"/>
          <a:srcRect t="27426" r="52380" b="36920"/>
          <a:stretch>
            <a:fillRect/>
          </a:stretch>
        </p:blipFill>
        <p:spPr bwMode="auto">
          <a:xfrm>
            <a:off x="2287588" y="2489200"/>
            <a:ext cx="2132012" cy="2036763"/>
          </a:xfrm>
          <a:prstGeom prst="rect">
            <a:avLst/>
          </a:prstGeom>
          <a:noFill/>
          <a:ln w="9525">
            <a:noFill/>
            <a:miter lim="800000"/>
            <a:headEnd/>
            <a:tailEnd/>
          </a:ln>
        </p:spPr>
      </p:pic>
      <p:pic>
        <p:nvPicPr>
          <p:cNvPr id="13324" name="Picture 23" descr="Canh nguoi nhay mau tren thuyen ( hinh tren trong dong)"/>
          <p:cNvPicPr>
            <a:picLocks noChangeAspect="1" noChangeArrowheads="1"/>
          </p:cNvPicPr>
          <p:nvPr/>
        </p:nvPicPr>
        <p:blipFill>
          <a:blip r:embed="rId6"/>
          <a:srcRect/>
          <a:stretch>
            <a:fillRect/>
          </a:stretch>
        </p:blipFill>
        <p:spPr bwMode="auto">
          <a:xfrm>
            <a:off x="165100" y="4546600"/>
            <a:ext cx="5584825" cy="2171700"/>
          </a:xfrm>
          <a:prstGeom prst="rect">
            <a:avLst/>
          </a:prstGeom>
          <a:noFill/>
          <a:ln w="9525">
            <a:noFill/>
            <a:miter lim="800000"/>
            <a:headEnd/>
            <a:tailEnd/>
          </a:ln>
        </p:spPr>
      </p:pic>
      <p:pic>
        <p:nvPicPr>
          <p:cNvPr id="13325" name="Picture 6" descr="riu luoi xeo.jpg"/>
          <p:cNvPicPr>
            <a:picLocks noChangeAspect="1"/>
          </p:cNvPicPr>
          <p:nvPr/>
        </p:nvPicPr>
        <p:blipFill>
          <a:blip r:embed="rId7"/>
          <a:srcRect/>
          <a:stretch>
            <a:fillRect/>
          </a:stretch>
        </p:blipFill>
        <p:spPr bwMode="auto">
          <a:xfrm>
            <a:off x="2214563" y="177800"/>
            <a:ext cx="2192337" cy="2006600"/>
          </a:xfrm>
          <a:prstGeom prst="rect">
            <a:avLst/>
          </a:prstGeom>
          <a:noFill/>
          <a:ln w="9525">
            <a:noFill/>
            <a:miter lim="800000"/>
            <a:headEnd/>
            <a:tailEnd/>
          </a:ln>
        </p:spPr>
      </p:pic>
      <p:pic>
        <p:nvPicPr>
          <p:cNvPr id="13326" name="Picture 77" descr="test1339726903hinh12-600x460 (1)"/>
          <p:cNvPicPr>
            <a:picLocks noChangeAspect="1" noChangeArrowheads="1"/>
          </p:cNvPicPr>
          <p:nvPr/>
        </p:nvPicPr>
        <p:blipFill>
          <a:blip r:embed="rId8"/>
          <a:srcRect l="5000" b="26631"/>
          <a:stretch>
            <a:fillRect/>
          </a:stretch>
        </p:blipFill>
        <p:spPr bwMode="auto">
          <a:xfrm>
            <a:off x="6792913" y="2263775"/>
            <a:ext cx="2351087" cy="1978025"/>
          </a:xfrm>
          <a:prstGeom prst="rect">
            <a:avLst/>
          </a:prstGeom>
          <a:noFill/>
          <a:ln w="9525">
            <a:noFill/>
            <a:miter lim="800000"/>
            <a:headEnd/>
            <a:tailEnd/>
          </a:ln>
        </p:spPr>
      </p:pic>
      <p:pic>
        <p:nvPicPr>
          <p:cNvPr id="13327" name="Picture 78" descr="2"/>
          <p:cNvPicPr>
            <a:picLocks noChangeAspect="1" noChangeArrowheads="1"/>
          </p:cNvPicPr>
          <p:nvPr/>
        </p:nvPicPr>
        <p:blipFill>
          <a:blip r:embed="rId9"/>
          <a:srcRect/>
          <a:stretch>
            <a:fillRect/>
          </a:stretch>
        </p:blipFill>
        <p:spPr bwMode="auto">
          <a:xfrm>
            <a:off x="6286500" y="4422775"/>
            <a:ext cx="2565400" cy="2276475"/>
          </a:xfrm>
          <a:prstGeom prst="rect">
            <a:avLst/>
          </a:prstGeom>
          <a:noFill/>
          <a:ln w="9525">
            <a:noFill/>
            <a:miter lim="800000"/>
            <a:headEnd/>
            <a:tailEnd/>
          </a:ln>
        </p:spPr>
      </p:pic>
      <p:sp>
        <p:nvSpPr>
          <p:cNvPr id="13328" name="Text Box 79"/>
          <p:cNvSpPr txBox="1">
            <a:spLocks noChangeArrowheads="1"/>
          </p:cNvSpPr>
          <p:nvPr/>
        </p:nvSpPr>
        <p:spPr bwMode="auto">
          <a:xfrm>
            <a:off x="355600" y="2108200"/>
            <a:ext cx="1625600" cy="366713"/>
          </a:xfrm>
          <a:prstGeom prst="rect">
            <a:avLst/>
          </a:prstGeom>
          <a:noFill/>
          <a:ln w="9525">
            <a:noFill/>
            <a:miter lim="800000"/>
            <a:headEnd/>
            <a:tailEnd/>
          </a:ln>
        </p:spPr>
        <p:txBody>
          <a:bodyPr>
            <a:spAutoFit/>
          </a:bodyPr>
          <a:lstStyle/>
          <a:p>
            <a:pPr algn="ctr">
              <a:spcBef>
                <a:spcPct val="50000"/>
              </a:spcBef>
            </a:pPr>
            <a:r>
              <a:rPr lang="en-US" b="1">
                <a:solidFill>
                  <a:srgbClr val="CC0000"/>
                </a:solidFill>
                <a:latin typeface="Times New Roman" pitchFamily="18" charset="0"/>
                <a:ea typeface="-윤명조230" pitchFamily="18" charset="-127"/>
              </a:rPr>
              <a:t>Lưỡi cày đồng</a:t>
            </a:r>
          </a:p>
        </p:txBody>
      </p:sp>
      <p:sp>
        <p:nvSpPr>
          <p:cNvPr id="13329" name="Text Box 80"/>
          <p:cNvSpPr txBox="1">
            <a:spLocks noChangeArrowheads="1"/>
          </p:cNvSpPr>
          <p:nvPr/>
        </p:nvSpPr>
        <p:spPr bwMode="auto">
          <a:xfrm>
            <a:off x="2019300" y="2133600"/>
            <a:ext cx="2679700" cy="366713"/>
          </a:xfrm>
          <a:prstGeom prst="rect">
            <a:avLst/>
          </a:prstGeom>
          <a:noFill/>
          <a:ln w="9525">
            <a:noFill/>
            <a:miter lim="800000"/>
            <a:headEnd/>
            <a:tailEnd/>
          </a:ln>
        </p:spPr>
        <p:txBody>
          <a:bodyPr>
            <a:spAutoFit/>
          </a:bodyPr>
          <a:lstStyle/>
          <a:p>
            <a:pPr algn="ctr">
              <a:spcBef>
                <a:spcPct val="50000"/>
              </a:spcBef>
            </a:pPr>
            <a:r>
              <a:rPr lang="en-US" b="1">
                <a:solidFill>
                  <a:srgbClr val="CC0000"/>
                </a:solidFill>
                <a:latin typeface="Times New Roman" pitchFamily="18" charset="0"/>
                <a:ea typeface="-윤명조230" pitchFamily="18" charset="-127"/>
              </a:rPr>
              <a:t>Lưỡi rìu xéo bằng đồng</a:t>
            </a:r>
          </a:p>
        </p:txBody>
      </p:sp>
      <p:sp>
        <p:nvSpPr>
          <p:cNvPr id="13330" name="Text Box 81"/>
          <p:cNvSpPr txBox="1">
            <a:spLocks noChangeArrowheads="1"/>
          </p:cNvSpPr>
          <p:nvPr/>
        </p:nvSpPr>
        <p:spPr bwMode="auto">
          <a:xfrm>
            <a:off x="6985000" y="4152900"/>
            <a:ext cx="1625600" cy="366713"/>
          </a:xfrm>
          <a:prstGeom prst="rect">
            <a:avLst/>
          </a:prstGeom>
          <a:noFill/>
          <a:ln w="9525">
            <a:noFill/>
            <a:miter lim="800000"/>
            <a:headEnd/>
            <a:tailEnd/>
          </a:ln>
        </p:spPr>
        <p:txBody>
          <a:bodyPr>
            <a:spAutoFit/>
          </a:bodyPr>
          <a:lstStyle/>
          <a:p>
            <a:pPr algn="ctr">
              <a:spcBef>
                <a:spcPct val="50000"/>
              </a:spcBef>
            </a:pPr>
            <a:r>
              <a:rPr lang="en-US" b="1">
                <a:solidFill>
                  <a:srgbClr val="CC0000"/>
                </a:solidFill>
                <a:latin typeface="Times New Roman" pitchFamily="18" charset="0"/>
                <a:ea typeface="-윤명조230" pitchFamily="18" charset="-127"/>
              </a:rPr>
              <a:t>Mũi giáo đồng</a:t>
            </a:r>
          </a:p>
        </p:txBody>
      </p:sp>
      <p:sp>
        <p:nvSpPr>
          <p:cNvPr id="13331" name="Text Box 82"/>
          <p:cNvSpPr txBox="1">
            <a:spLocks noChangeArrowheads="1"/>
          </p:cNvSpPr>
          <p:nvPr/>
        </p:nvSpPr>
        <p:spPr bwMode="auto">
          <a:xfrm>
            <a:off x="7620000" y="6426200"/>
            <a:ext cx="1625600" cy="366713"/>
          </a:xfrm>
          <a:prstGeom prst="rect">
            <a:avLst/>
          </a:prstGeom>
          <a:noFill/>
          <a:ln w="9525">
            <a:noFill/>
            <a:miter lim="800000"/>
            <a:headEnd/>
            <a:tailEnd/>
          </a:ln>
        </p:spPr>
        <p:txBody>
          <a:bodyPr>
            <a:spAutoFit/>
          </a:bodyPr>
          <a:lstStyle/>
          <a:p>
            <a:pPr algn="ctr">
              <a:spcBef>
                <a:spcPct val="50000"/>
              </a:spcBef>
            </a:pPr>
            <a:r>
              <a:rPr lang="en-US" b="1">
                <a:solidFill>
                  <a:srgbClr val="CC0000"/>
                </a:solidFill>
                <a:latin typeface="Times New Roman" pitchFamily="18" charset="0"/>
                <a:ea typeface="-윤명조230" pitchFamily="18" charset="-127"/>
              </a:rPr>
              <a:t>Trống đồng</a:t>
            </a:r>
          </a:p>
        </p:txBody>
      </p:sp>
      <p:sp>
        <p:nvSpPr>
          <p:cNvPr id="13332" name="Text Box 83"/>
          <p:cNvSpPr txBox="1">
            <a:spLocks noChangeArrowheads="1"/>
          </p:cNvSpPr>
          <p:nvPr/>
        </p:nvSpPr>
        <p:spPr bwMode="auto">
          <a:xfrm>
            <a:off x="685800" y="6400800"/>
            <a:ext cx="4686300" cy="366713"/>
          </a:xfrm>
          <a:prstGeom prst="rect">
            <a:avLst/>
          </a:prstGeom>
          <a:noFill/>
          <a:ln w="9525">
            <a:noFill/>
            <a:miter lim="800000"/>
            <a:headEnd/>
            <a:tailEnd/>
          </a:ln>
        </p:spPr>
        <p:txBody>
          <a:bodyPr>
            <a:spAutoFit/>
          </a:bodyPr>
          <a:lstStyle/>
          <a:p>
            <a:pPr algn="ctr">
              <a:spcBef>
                <a:spcPct val="50000"/>
              </a:spcBef>
            </a:pPr>
            <a:r>
              <a:rPr lang="en-US" b="1">
                <a:solidFill>
                  <a:srgbClr val="CC0000"/>
                </a:solidFill>
                <a:latin typeface="Times New Roman" pitchFamily="18" charset="0"/>
                <a:ea typeface="-윤명조230" pitchFamily="18" charset="-127"/>
              </a:rPr>
              <a:t>Cảnh người nhảy múa trên thuyền</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08"/>
          <p:cNvPicPr>
            <a:picLocks noChangeAspect="1" noChangeArrowheads="1"/>
          </p:cNvPicPr>
          <p:nvPr/>
        </p:nvPicPr>
        <p:blipFill>
          <a:blip r:embed="rId2"/>
          <a:srcRect/>
          <a:stretch>
            <a:fillRect/>
          </a:stretch>
        </p:blipFill>
        <p:spPr bwMode="auto">
          <a:xfrm>
            <a:off x="914400" y="0"/>
            <a:ext cx="6959600" cy="6815138"/>
          </a:xfrm>
          <a:prstGeom prst="rect">
            <a:avLst/>
          </a:prstGeom>
          <a:noFill/>
          <a:ln w="9525">
            <a:noFill/>
            <a:miter lim="800000"/>
            <a:headEnd/>
            <a:tailEnd/>
          </a:ln>
        </p:spPr>
      </p:pic>
      <p:sp>
        <p:nvSpPr>
          <p:cNvPr id="14339" name="Text Box 5"/>
          <p:cNvSpPr txBox="1">
            <a:spLocks noChangeArrowheads="1"/>
          </p:cNvSpPr>
          <p:nvPr/>
        </p:nvSpPr>
        <p:spPr bwMode="auto">
          <a:xfrm>
            <a:off x="228600" y="5867400"/>
            <a:ext cx="2286000" cy="457200"/>
          </a:xfrm>
          <a:prstGeom prst="rect">
            <a:avLst/>
          </a:prstGeom>
          <a:noFill/>
          <a:ln w="9525">
            <a:noFill/>
            <a:miter lim="800000"/>
            <a:headEnd/>
            <a:tailEnd/>
          </a:ln>
        </p:spPr>
        <p:txBody>
          <a:bodyPr>
            <a:spAutoFit/>
          </a:bodyPr>
          <a:lstStyle/>
          <a:p>
            <a:pPr>
              <a:spcBef>
                <a:spcPct val="50000"/>
              </a:spcBef>
            </a:pPr>
            <a:r>
              <a:rPr lang="en-US" sz="2400" b="1">
                <a:solidFill>
                  <a:srgbClr val="990000"/>
                </a:solidFill>
                <a:latin typeface="Times New Roman" pitchFamily="18" charset="0"/>
                <a:cs typeface="Times New Roman" pitchFamily="18" charset="0"/>
              </a:rPr>
              <a:t>Mặt trống đồng</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N3"/>
          <p:cNvPicPr>
            <a:picLocks noChangeAspect="1" noChangeArrowheads="1"/>
          </p:cNvPicPr>
          <p:nvPr/>
        </p:nvPicPr>
        <p:blipFill>
          <a:blip r:embed="rId2"/>
          <a:srcRect/>
          <a:stretch>
            <a:fillRect/>
          </a:stretch>
        </p:blipFill>
        <p:spPr bwMode="auto">
          <a:xfrm rot="16200000" flipV="1">
            <a:off x="5683250" y="3352800"/>
            <a:ext cx="6858000" cy="152400"/>
          </a:xfrm>
          <a:prstGeom prst="rect">
            <a:avLst/>
          </a:prstGeom>
          <a:noFill/>
          <a:ln w="9525">
            <a:noFill/>
            <a:miter lim="800000"/>
            <a:headEnd/>
            <a:tailEnd/>
          </a:ln>
        </p:spPr>
      </p:pic>
      <p:pic>
        <p:nvPicPr>
          <p:cNvPr id="15363" name="Picture 3" descr="N3"/>
          <p:cNvPicPr>
            <a:picLocks noChangeAspect="1" noChangeArrowheads="1"/>
          </p:cNvPicPr>
          <p:nvPr/>
        </p:nvPicPr>
        <p:blipFill>
          <a:blip r:embed="rId2"/>
          <a:srcRect/>
          <a:stretch>
            <a:fillRect/>
          </a:stretch>
        </p:blipFill>
        <p:spPr bwMode="auto">
          <a:xfrm rot="10800000" flipV="1">
            <a:off x="0" y="-6350"/>
            <a:ext cx="9144000" cy="184150"/>
          </a:xfrm>
          <a:prstGeom prst="rect">
            <a:avLst/>
          </a:prstGeom>
          <a:noFill/>
          <a:ln w="9525">
            <a:noFill/>
            <a:miter lim="800000"/>
            <a:headEnd/>
            <a:tailEnd/>
          </a:ln>
        </p:spPr>
      </p:pic>
      <p:pic>
        <p:nvPicPr>
          <p:cNvPr id="15364" name="Picture 4" descr="N3"/>
          <p:cNvPicPr>
            <a:picLocks noChangeAspect="1" noChangeArrowheads="1"/>
          </p:cNvPicPr>
          <p:nvPr/>
        </p:nvPicPr>
        <p:blipFill>
          <a:blip r:embed="rId2"/>
          <a:srcRect/>
          <a:stretch>
            <a:fillRect/>
          </a:stretch>
        </p:blipFill>
        <p:spPr bwMode="auto">
          <a:xfrm rot="10800000" flipV="1">
            <a:off x="0" y="6777038"/>
            <a:ext cx="9144000" cy="161925"/>
          </a:xfrm>
          <a:prstGeom prst="rect">
            <a:avLst/>
          </a:prstGeom>
          <a:noFill/>
          <a:ln w="9525">
            <a:noFill/>
            <a:miter lim="800000"/>
            <a:headEnd/>
            <a:tailEnd/>
          </a:ln>
        </p:spPr>
      </p:pic>
      <p:pic>
        <p:nvPicPr>
          <p:cNvPr id="15365" name="Picture 5" descr="N3"/>
          <p:cNvPicPr>
            <a:picLocks noChangeAspect="1" noChangeArrowheads="1"/>
          </p:cNvPicPr>
          <p:nvPr/>
        </p:nvPicPr>
        <p:blipFill>
          <a:blip r:embed="rId2"/>
          <a:srcRect/>
          <a:stretch>
            <a:fillRect/>
          </a:stretch>
        </p:blipFill>
        <p:spPr bwMode="auto">
          <a:xfrm rot="16200000" flipV="1">
            <a:off x="-3352800" y="3378200"/>
            <a:ext cx="6858000" cy="152400"/>
          </a:xfrm>
          <a:prstGeom prst="rect">
            <a:avLst/>
          </a:prstGeom>
          <a:noFill/>
          <a:ln w="9525">
            <a:noFill/>
            <a:miter lim="800000"/>
            <a:headEnd/>
            <a:tailEnd/>
          </a:ln>
        </p:spPr>
      </p:pic>
      <p:pic>
        <p:nvPicPr>
          <p:cNvPr id="15366" name="Picture 6" descr="03"/>
          <p:cNvPicPr>
            <a:picLocks noChangeAspect="1" noChangeArrowheads="1"/>
          </p:cNvPicPr>
          <p:nvPr/>
        </p:nvPicPr>
        <p:blipFill>
          <a:blip r:embed="rId3"/>
          <a:srcRect l="6844" t="7007" r="6464" b="12776"/>
          <a:stretch>
            <a:fillRect/>
          </a:stretch>
        </p:blipFill>
        <p:spPr bwMode="auto">
          <a:xfrm>
            <a:off x="5994400" y="3890963"/>
            <a:ext cx="2895600" cy="2471737"/>
          </a:xfrm>
          <a:prstGeom prst="rect">
            <a:avLst/>
          </a:prstGeom>
          <a:noFill/>
          <a:ln w="9525">
            <a:noFill/>
            <a:miter lim="800000"/>
            <a:headEnd/>
            <a:tailEnd/>
          </a:ln>
        </p:spPr>
      </p:pic>
      <p:pic>
        <p:nvPicPr>
          <p:cNvPr id="15367" name="Picture 8" descr="5- Dao gam, dong - VHDS, cach nay 2000-2500 nam, L33 cm &amp; 29 cm"/>
          <p:cNvPicPr>
            <a:picLocks noChangeAspect="1" noChangeArrowheads="1"/>
          </p:cNvPicPr>
          <p:nvPr/>
        </p:nvPicPr>
        <p:blipFill>
          <a:blip r:embed="rId4"/>
          <a:srcRect/>
          <a:stretch>
            <a:fillRect/>
          </a:stretch>
        </p:blipFill>
        <p:spPr bwMode="auto">
          <a:xfrm>
            <a:off x="190500" y="198438"/>
            <a:ext cx="2476500" cy="3030537"/>
          </a:xfrm>
          <a:prstGeom prst="rect">
            <a:avLst/>
          </a:prstGeom>
          <a:noFill/>
          <a:ln w="9525">
            <a:noFill/>
            <a:miter lim="800000"/>
            <a:headEnd/>
            <a:tailEnd/>
          </a:ln>
        </p:spPr>
      </p:pic>
      <p:pic>
        <p:nvPicPr>
          <p:cNvPr id="15368" name="Picture 9" descr="02 (1)"/>
          <p:cNvPicPr>
            <a:picLocks noChangeAspect="1" noChangeArrowheads="1"/>
          </p:cNvPicPr>
          <p:nvPr/>
        </p:nvPicPr>
        <p:blipFill>
          <a:blip r:embed="rId5"/>
          <a:srcRect/>
          <a:stretch>
            <a:fillRect/>
          </a:stretch>
        </p:blipFill>
        <p:spPr bwMode="auto">
          <a:xfrm>
            <a:off x="5549900" y="182563"/>
            <a:ext cx="3365500" cy="2979737"/>
          </a:xfrm>
          <a:prstGeom prst="rect">
            <a:avLst/>
          </a:prstGeom>
          <a:noFill/>
          <a:ln w="9525">
            <a:noFill/>
            <a:miter lim="800000"/>
            <a:headEnd/>
            <a:tailEnd/>
          </a:ln>
        </p:spPr>
      </p:pic>
      <p:pic>
        <p:nvPicPr>
          <p:cNvPr id="15369" name="Picture 10" descr="6- Muoi, dong - van hoa Dong Son, cach nay 2000-2500 nam ( Dipper, bronze, DongSon culture, 2000-2500 BP)"/>
          <p:cNvPicPr>
            <a:picLocks noChangeAspect="1" noChangeArrowheads="1"/>
          </p:cNvPicPr>
          <p:nvPr/>
        </p:nvPicPr>
        <p:blipFill>
          <a:blip r:embed="rId6"/>
          <a:srcRect/>
          <a:stretch>
            <a:fillRect/>
          </a:stretch>
        </p:blipFill>
        <p:spPr bwMode="auto">
          <a:xfrm>
            <a:off x="2806700" y="165100"/>
            <a:ext cx="2743200" cy="3086100"/>
          </a:xfrm>
          <a:prstGeom prst="rect">
            <a:avLst/>
          </a:prstGeom>
          <a:noFill/>
          <a:ln w="9525">
            <a:noFill/>
            <a:miter lim="800000"/>
            <a:headEnd/>
            <a:tailEnd/>
          </a:ln>
        </p:spPr>
      </p:pic>
      <p:pic>
        <p:nvPicPr>
          <p:cNvPr id="15370" name="Picture 12" descr="2_7_1286372867_91_doco061010-5"/>
          <p:cNvPicPr>
            <a:picLocks noChangeAspect="1" noChangeArrowheads="1"/>
          </p:cNvPicPr>
          <p:nvPr/>
        </p:nvPicPr>
        <p:blipFill>
          <a:blip r:embed="rId7"/>
          <a:srcRect t="33722"/>
          <a:stretch>
            <a:fillRect/>
          </a:stretch>
        </p:blipFill>
        <p:spPr bwMode="auto">
          <a:xfrm>
            <a:off x="266700" y="3824288"/>
            <a:ext cx="2574925" cy="2563812"/>
          </a:xfrm>
          <a:prstGeom prst="rect">
            <a:avLst/>
          </a:prstGeom>
          <a:noFill/>
          <a:ln w="9525">
            <a:noFill/>
            <a:miter lim="800000"/>
            <a:headEnd/>
            <a:tailEnd/>
          </a:ln>
        </p:spPr>
      </p:pic>
      <p:pic>
        <p:nvPicPr>
          <p:cNvPr id="15371" name="Picture 13" descr="test1339726903hinh12-600x460 (1)"/>
          <p:cNvPicPr>
            <a:picLocks noChangeAspect="1" noChangeArrowheads="1"/>
          </p:cNvPicPr>
          <p:nvPr/>
        </p:nvPicPr>
        <p:blipFill>
          <a:blip r:embed="rId8"/>
          <a:srcRect l="5000" b="26631"/>
          <a:stretch>
            <a:fillRect/>
          </a:stretch>
        </p:blipFill>
        <p:spPr bwMode="auto">
          <a:xfrm>
            <a:off x="2957513" y="3825875"/>
            <a:ext cx="2909887" cy="2447925"/>
          </a:xfrm>
          <a:prstGeom prst="rect">
            <a:avLst/>
          </a:prstGeom>
          <a:noFill/>
          <a:ln w="9525">
            <a:noFill/>
            <a:miter lim="800000"/>
            <a:headEnd/>
            <a:tailEnd/>
          </a:ln>
        </p:spPr>
      </p:pic>
      <p:sp>
        <p:nvSpPr>
          <p:cNvPr id="457742" name="Text Box 14"/>
          <p:cNvSpPr txBox="1">
            <a:spLocks noChangeArrowheads="1"/>
          </p:cNvSpPr>
          <p:nvPr/>
        </p:nvSpPr>
        <p:spPr bwMode="auto">
          <a:xfrm>
            <a:off x="381000" y="3365500"/>
            <a:ext cx="2070100" cy="366713"/>
          </a:xfrm>
          <a:prstGeom prst="rect">
            <a:avLst/>
          </a:prstGeom>
          <a:noFill/>
          <a:ln>
            <a:noFill/>
          </a:ln>
          <a:effectLst/>
          <a:extLst>
            <a:ext uri="{909E8E84-426E-40DD-AFC4-6F175D3DCCD1}"/>
            <a:ext uri="{91240B29-F687-4F45-9708-019B960494DF}"/>
            <a:ext uri="{AF507438-7753-43E0-B8FC-AC1667EBCBE1}"/>
          </a:extLst>
        </p:spPr>
        <p:txBody>
          <a:bodyPr>
            <a:spAutoFit/>
          </a:bodyPr>
          <a:lstStyle/>
          <a:p>
            <a:pPr algn="ctr">
              <a:spcBef>
                <a:spcPct val="50000"/>
              </a:spcBef>
              <a:defRPr/>
            </a:pPr>
            <a:r>
              <a:rPr lang="en-US" b="1">
                <a:solidFill>
                  <a:srgbClr val="CC0000"/>
                </a:solidFill>
                <a:effectLst>
                  <a:outerShdw blurRad="38100" dist="38100" dir="2700000" algn="tl">
                    <a:srgbClr val="000000"/>
                  </a:outerShdw>
                </a:effectLst>
                <a:latin typeface="Times New Roman" pitchFamily="18" charset="0"/>
                <a:cs typeface="+mn-cs"/>
              </a:rPr>
              <a:t>Dao đồng</a:t>
            </a:r>
          </a:p>
        </p:txBody>
      </p:sp>
      <p:sp>
        <p:nvSpPr>
          <p:cNvPr id="457743" name="Text Box 15"/>
          <p:cNvSpPr txBox="1">
            <a:spLocks noChangeArrowheads="1"/>
          </p:cNvSpPr>
          <p:nvPr/>
        </p:nvSpPr>
        <p:spPr bwMode="auto">
          <a:xfrm>
            <a:off x="4254500" y="3340100"/>
            <a:ext cx="2895600" cy="366713"/>
          </a:xfrm>
          <a:prstGeom prst="rect">
            <a:avLst/>
          </a:prstGeom>
          <a:noFill/>
          <a:ln>
            <a:noFill/>
          </a:ln>
          <a:effectLst/>
          <a:extLst>
            <a:ext uri="{909E8E84-426E-40DD-AFC4-6F175D3DCCD1}"/>
            <a:ext uri="{91240B29-F687-4F45-9708-019B960494DF}"/>
            <a:ext uri="{AF507438-7753-43E0-B8FC-AC1667EBCBE1}"/>
          </a:extLst>
        </p:spPr>
        <p:txBody>
          <a:bodyPr>
            <a:spAutoFit/>
          </a:bodyPr>
          <a:lstStyle/>
          <a:p>
            <a:pPr algn="ctr">
              <a:spcBef>
                <a:spcPct val="50000"/>
              </a:spcBef>
              <a:defRPr/>
            </a:pPr>
            <a:r>
              <a:rPr lang="en-US" b="1">
                <a:solidFill>
                  <a:srgbClr val="CC0000"/>
                </a:solidFill>
                <a:effectLst>
                  <a:outerShdw blurRad="38100" dist="38100" dir="2700000" algn="tl">
                    <a:srgbClr val="000000"/>
                  </a:outerShdw>
                </a:effectLst>
                <a:latin typeface="Times New Roman" pitchFamily="18" charset="0"/>
                <a:cs typeface="+mn-cs"/>
              </a:rPr>
              <a:t>Muôi ( vá) bằng đồng</a:t>
            </a:r>
          </a:p>
        </p:txBody>
      </p:sp>
      <p:sp>
        <p:nvSpPr>
          <p:cNvPr id="457744" name="Text Box 16"/>
          <p:cNvSpPr txBox="1">
            <a:spLocks noChangeArrowheads="1"/>
          </p:cNvSpPr>
          <p:nvPr/>
        </p:nvSpPr>
        <p:spPr bwMode="auto">
          <a:xfrm>
            <a:off x="431800" y="6415088"/>
            <a:ext cx="2070100" cy="366712"/>
          </a:xfrm>
          <a:prstGeom prst="rect">
            <a:avLst/>
          </a:prstGeom>
          <a:noFill/>
          <a:ln>
            <a:noFill/>
          </a:ln>
          <a:effectLst/>
          <a:extLst>
            <a:ext uri="{909E8E84-426E-40DD-AFC4-6F175D3DCCD1}"/>
            <a:ext uri="{91240B29-F687-4F45-9708-019B960494DF}"/>
            <a:ext uri="{AF507438-7753-43E0-B8FC-AC1667EBCBE1}"/>
          </a:extLst>
        </p:spPr>
        <p:txBody>
          <a:bodyPr>
            <a:spAutoFit/>
          </a:bodyPr>
          <a:lstStyle/>
          <a:p>
            <a:pPr algn="ctr">
              <a:spcBef>
                <a:spcPct val="50000"/>
              </a:spcBef>
              <a:defRPr/>
            </a:pPr>
            <a:r>
              <a:rPr lang="en-US" b="1">
                <a:solidFill>
                  <a:srgbClr val="CC0000"/>
                </a:solidFill>
                <a:effectLst>
                  <a:outerShdw blurRad="38100" dist="38100" dir="2700000" algn="tl">
                    <a:srgbClr val="000000"/>
                  </a:outerShdw>
                </a:effectLst>
                <a:latin typeface="Times New Roman" pitchFamily="18" charset="0"/>
                <a:cs typeface="+mn-cs"/>
              </a:rPr>
              <a:t>Đồ gốm</a:t>
            </a:r>
          </a:p>
        </p:txBody>
      </p:sp>
      <p:sp>
        <p:nvSpPr>
          <p:cNvPr id="457745" name="Text Box 17"/>
          <p:cNvSpPr txBox="1">
            <a:spLocks noChangeArrowheads="1"/>
          </p:cNvSpPr>
          <p:nvPr/>
        </p:nvSpPr>
        <p:spPr bwMode="auto">
          <a:xfrm>
            <a:off x="3213100" y="6300788"/>
            <a:ext cx="2070100" cy="366712"/>
          </a:xfrm>
          <a:prstGeom prst="rect">
            <a:avLst/>
          </a:prstGeom>
          <a:noFill/>
          <a:ln>
            <a:noFill/>
          </a:ln>
          <a:effectLst/>
          <a:extLst>
            <a:ext uri="{909E8E84-426E-40DD-AFC4-6F175D3DCCD1}"/>
            <a:ext uri="{91240B29-F687-4F45-9708-019B960494DF}"/>
            <a:ext uri="{AF507438-7753-43E0-B8FC-AC1667EBCBE1}"/>
          </a:extLst>
        </p:spPr>
        <p:txBody>
          <a:bodyPr>
            <a:spAutoFit/>
          </a:bodyPr>
          <a:lstStyle/>
          <a:p>
            <a:pPr algn="ctr">
              <a:spcBef>
                <a:spcPct val="50000"/>
              </a:spcBef>
              <a:defRPr/>
            </a:pPr>
            <a:r>
              <a:rPr lang="en-US" b="1">
                <a:solidFill>
                  <a:srgbClr val="CC0000"/>
                </a:solidFill>
                <a:effectLst>
                  <a:outerShdw blurRad="38100" dist="38100" dir="2700000" algn="tl">
                    <a:srgbClr val="000000"/>
                  </a:outerShdw>
                </a:effectLst>
                <a:latin typeface="Times New Roman" pitchFamily="18" charset="0"/>
                <a:cs typeface="+mn-cs"/>
              </a:rPr>
              <a:t>Mũi giáo đồng</a:t>
            </a:r>
          </a:p>
        </p:txBody>
      </p:sp>
      <p:sp>
        <p:nvSpPr>
          <p:cNvPr id="457746" name="Text Box 18"/>
          <p:cNvSpPr txBox="1">
            <a:spLocks noChangeArrowheads="1"/>
          </p:cNvSpPr>
          <p:nvPr/>
        </p:nvSpPr>
        <p:spPr bwMode="auto">
          <a:xfrm>
            <a:off x="6426200" y="6313488"/>
            <a:ext cx="2527300" cy="366712"/>
          </a:xfrm>
          <a:prstGeom prst="rect">
            <a:avLst/>
          </a:prstGeom>
          <a:noFill/>
          <a:ln>
            <a:noFill/>
          </a:ln>
          <a:effectLst/>
          <a:extLst>
            <a:ext uri="{909E8E84-426E-40DD-AFC4-6F175D3DCCD1}"/>
            <a:ext uri="{91240B29-F687-4F45-9708-019B960494DF}"/>
            <a:ext uri="{AF507438-7753-43E0-B8FC-AC1667EBCBE1}"/>
          </a:extLst>
        </p:spPr>
        <p:txBody>
          <a:bodyPr>
            <a:spAutoFit/>
          </a:bodyPr>
          <a:lstStyle/>
          <a:p>
            <a:pPr algn="ctr">
              <a:spcBef>
                <a:spcPct val="50000"/>
              </a:spcBef>
              <a:defRPr/>
            </a:pPr>
            <a:r>
              <a:rPr lang="en-US" b="1">
                <a:solidFill>
                  <a:srgbClr val="CC0000"/>
                </a:solidFill>
                <a:effectLst>
                  <a:outerShdw blurRad="38100" dist="38100" dir="2700000" algn="tl">
                    <a:srgbClr val="000000"/>
                  </a:outerShdw>
                </a:effectLst>
                <a:latin typeface="Times New Roman" pitchFamily="18" charset="0"/>
                <a:cs typeface="+mn-cs"/>
              </a:rPr>
              <a:t>Lưỡi rìu xéo bằng đồng</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N3"/>
          <p:cNvPicPr>
            <a:picLocks noChangeAspect="1" noChangeArrowheads="1"/>
          </p:cNvPicPr>
          <p:nvPr/>
        </p:nvPicPr>
        <p:blipFill>
          <a:blip r:embed="rId2"/>
          <a:srcRect/>
          <a:stretch>
            <a:fillRect/>
          </a:stretch>
        </p:blipFill>
        <p:spPr bwMode="auto">
          <a:xfrm rot="16200000" flipV="1">
            <a:off x="5683250" y="3352800"/>
            <a:ext cx="6858000" cy="152400"/>
          </a:xfrm>
          <a:prstGeom prst="rect">
            <a:avLst/>
          </a:prstGeom>
          <a:noFill/>
          <a:ln w="9525">
            <a:noFill/>
            <a:miter lim="800000"/>
            <a:headEnd/>
            <a:tailEnd/>
          </a:ln>
        </p:spPr>
      </p:pic>
      <p:pic>
        <p:nvPicPr>
          <p:cNvPr id="16387" name="Picture 6" descr="riu-dong-8877a"/>
          <p:cNvPicPr>
            <a:picLocks noChangeAspect="1" noChangeArrowheads="1"/>
          </p:cNvPicPr>
          <p:nvPr/>
        </p:nvPicPr>
        <p:blipFill>
          <a:blip r:embed="rId3"/>
          <a:srcRect/>
          <a:stretch>
            <a:fillRect/>
          </a:stretch>
        </p:blipFill>
        <p:spPr bwMode="auto">
          <a:xfrm>
            <a:off x="228600" y="209550"/>
            <a:ext cx="8724900" cy="6521450"/>
          </a:xfrm>
          <a:prstGeom prst="rect">
            <a:avLst/>
          </a:prstGeom>
          <a:noFill/>
          <a:ln w="9525">
            <a:noFill/>
            <a:miter lim="800000"/>
            <a:headEnd/>
            <a:tailEnd/>
          </a:ln>
        </p:spPr>
      </p:pic>
      <p:sp>
        <p:nvSpPr>
          <p:cNvPr id="471047" name="Text Box 7"/>
          <p:cNvSpPr txBox="1">
            <a:spLocks noChangeArrowheads="1"/>
          </p:cNvSpPr>
          <p:nvPr/>
        </p:nvSpPr>
        <p:spPr bwMode="auto">
          <a:xfrm>
            <a:off x="3962400" y="635000"/>
            <a:ext cx="4546600" cy="641350"/>
          </a:xfrm>
          <a:prstGeom prst="rect">
            <a:avLst/>
          </a:prstGeom>
          <a:noFill/>
          <a:ln>
            <a:noFill/>
          </a:ln>
          <a:effectLst/>
          <a:extLst>
            <a:ext uri="{909E8E84-426E-40DD-AFC4-6F175D3DCCD1}"/>
            <a:ext uri="{91240B29-F687-4F45-9708-019B960494DF}"/>
            <a:ext uri="{AF507438-7753-43E0-B8FC-AC1667EBCBE1}"/>
          </a:extLst>
        </p:spPr>
        <p:txBody>
          <a:bodyPr>
            <a:spAutoFit/>
          </a:bodyPr>
          <a:lstStyle/>
          <a:p>
            <a:pPr algn="ctr">
              <a:spcBef>
                <a:spcPct val="50000"/>
              </a:spcBef>
              <a:defRPr/>
            </a:pPr>
            <a:r>
              <a:rPr lang="en-US" sz="3600" b="1">
                <a:solidFill>
                  <a:srgbClr val="CC0000"/>
                </a:solidFill>
                <a:effectLst>
                  <a:outerShdw blurRad="38100" dist="38100" dir="2700000" algn="tl">
                    <a:srgbClr val="000000"/>
                  </a:outerShdw>
                </a:effectLst>
                <a:latin typeface="Times New Roman" pitchFamily="18" charset="0"/>
                <a:cs typeface="+mn-cs"/>
              </a:rPr>
              <a:t>Rìu đồng</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image002"/>
          <p:cNvPicPr>
            <a:picLocks noChangeAspect="1" noChangeArrowheads="1"/>
          </p:cNvPicPr>
          <p:nvPr/>
        </p:nvPicPr>
        <p:blipFill>
          <a:blip r:embed="rId2"/>
          <a:srcRect/>
          <a:stretch>
            <a:fillRect/>
          </a:stretch>
        </p:blipFill>
        <p:spPr bwMode="auto">
          <a:xfrm>
            <a:off x="223838" y="261938"/>
            <a:ext cx="8636000" cy="6405562"/>
          </a:xfrm>
          <a:prstGeom prst="rect">
            <a:avLst/>
          </a:prstGeom>
          <a:noFill/>
          <a:ln w="9525">
            <a:noFill/>
            <a:miter lim="800000"/>
            <a:headEnd/>
            <a:tailEnd/>
          </a:ln>
        </p:spPr>
      </p:pic>
      <p:sp>
        <p:nvSpPr>
          <p:cNvPr id="467975" name="Text Box 7"/>
          <p:cNvSpPr txBox="1">
            <a:spLocks noChangeArrowheads="1"/>
          </p:cNvSpPr>
          <p:nvPr/>
        </p:nvSpPr>
        <p:spPr bwMode="auto">
          <a:xfrm>
            <a:off x="3581400" y="3302000"/>
            <a:ext cx="2336800" cy="641350"/>
          </a:xfrm>
          <a:prstGeom prst="rect">
            <a:avLst/>
          </a:prstGeom>
          <a:noFill/>
          <a:ln>
            <a:noFill/>
          </a:ln>
          <a:effectLst/>
          <a:extLst>
            <a:ext uri="{909E8E84-426E-40DD-AFC4-6F175D3DCCD1}"/>
            <a:ext uri="{91240B29-F687-4F45-9708-019B960494DF}"/>
            <a:ext uri="{AF507438-7753-43E0-B8FC-AC1667EBCBE1}"/>
          </a:extLst>
        </p:spPr>
        <p:txBody>
          <a:bodyPr>
            <a:spAutoFit/>
          </a:bodyPr>
          <a:lstStyle/>
          <a:p>
            <a:pPr algn="ctr">
              <a:spcBef>
                <a:spcPct val="50000"/>
              </a:spcBef>
              <a:defRPr/>
            </a:pPr>
            <a:r>
              <a:rPr lang="en-US" sz="3600" b="1">
                <a:solidFill>
                  <a:srgbClr val="CC0000"/>
                </a:solidFill>
                <a:effectLst>
                  <a:outerShdw blurRad="38100" dist="38100" dir="2700000" algn="tl">
                    <a:srgbClr val="000000"/>
                  </a:outerShdw>
                </a:effectLst>
                <a:latin typeface="Times New Roman" pitchFamily="18" charset="0"/>
                <a:cs typeface="+mn-cs"/>
              </a:rPr>
              <a:t>Kiểu tóc</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6" descr="picture2_500_02"/>
          <p:cNvPicPr>
            <a:picLocks noChangeAspect="1" noChangeArrowheads="1"/>
          </p:cNvPicPr>
          <p:nvPr/>
        </p:nvPicPr>
        <p:blipFill>
          <a:blip r:embed="rId2"/>
          <a:srcRect/>
          <a:stretch>
            <a:fillRect/>
          </a:stretch>
        </p:blipFill>
        <p:spPr bwMode="auto">
          <a:xfrm>
            <a:off x="1046163" y="190500"/>
            <a:ext cx="7499350" cy="6654800"/>
          </a:xfrm>
          <a:prstGeom prst="rect">
            <a:avLst/>
          </a:prstGeom>
          <a:noFill/>
          <a:ln w="9525">
            <a:noFill/>
            <a:miter lim="800000"/>
            <a:headEnd/>
            <a:tailEnd/>
          </a:ln>
        </p:spPr>
      </p:pic>
      <p:sp>
        <p:nvSpPr>
          <p:cNvPr id="504839" name="Text Box 7"/>
          <p:cNvSpPr txBox="1">
            <a:spLocks noChangeArrowheads="1"/>
          </p:cNvSpPr>
          <p:nvPr/>
        </p:nvSpPr>
        <p:spPr bwMode="auto">
          <a:xfrm>
            <a:off x="2946400" y="6216650"/>
            <a:ext cx="3263900" cy="641350"/>
          </a:xfrm>
          <a:prstGeom prst="rect">
            <a:avLst/>
          </a:prstGeom>
          <a:noFill/>
          <a:ln>
            <a:noFill/>
          </a:ln>
          <a:effectLst/>
          <a:extLst>
            <a:ext uri="{909E8E84-426E-40DD-AFC4-6F175D3DCCD1}"/>
            <a:ext uri="{91240B29-F687-4F45-9708-019B960494DF}"/>
            <a:ext uri="{AF507438-7753-43E0-B8FC-AC1667EBCBE1}"/>
          </a:extLst>
        </p:spPr>
        <p:txBody>
          <a:bodyPr>
            <a:spAutoFit/>
          </a:bodyPr>
          <a:lstStyle/>
          <a:p>
            <a:pPr algn="ctr">
              <a:spcBef>
                <a:spcPct val="50000"/>
              </a:spcBef>
              <a:defRPr/>
            </a:pPr>
            <a:r>
              <a:rPr lang="en-US" sz="3600" b="1">
                <a:solidFill>
                  <a:srgbClr val="CC0000"/>
                </a:solidFill>
                <a:effectLst>
                  <a:outerShdw blurRad="38100" dist="38100" dir="2700000" algn="tl">
                    <a:srgbClr val="000000"/>
                  </a:outerShdw>
                </a:effectLst>
                <a:latin typeface="Times New Roman" pitchFamily="18" charset="0"/>
                <a:cs typeface="+mn-cs"/>
              </a:rPr>
              <a:t>Trang phục</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7" descr="ds1108nguoia"/>
          <p:cNvPicPr>
            <a:picLocks noChangeAspect="1" noChangeArrowheads="1"/>
          </p:cNvPicPr>
          <p:nvPr/>
        </p:nvPicPr>
        <p:blipFill>
          <a:blip r:embed="rId2"/>
          <a:srcRect b="8144"/>
          <a:stretch>
            <a:fillRect/>
          </a:stretch>
        </p:blipFill>
        <p:spPr bwMode="auto">
          <a:xfrm>
            <a:off x="292100" y="188913"/>
            <a:ext cx="8724900" cy="6580187"/>
          </a:xfrm>
          <a:prstGeom prst="rect">
            <a:avLst/>
          </a:prstGeom>
          <a:noFill/>
          <a:ln w="9525">
            <a:noFill/>
            <a:miter lim="800000"/>
            <a:headEnd/>
            <a:tailEnd/>
          </a:ln>
        </p:spPr>
      </p:pic>
      <p:sp>
        <p:nvSpPr>
          <p:cNvPr id="469000" name="Text Box 8"/>
          <p:cNvSpPr txBox="1">
            <a:spLocks noChangeArrowheads="1"/>
          </p:cNvSpPr>
          <p:nvPr/>
        </p:nvSpPr>
        <p:spPr bwMode="auto">
          <a:xfrm>
            <a:off x="2857500" y="5759450"/>
            <a:ext cx="3263900" cy="641350"/>
          </a:xfrm>
          <a:prstGeom prst="rect">
            <a:avLst/>
          </a:prstGeom>
          <a:noFill/>
          <a:ln>
            <a:noFill/>
          </a:ln>
          <a:effectLst/>
          <a:extLst>
            <a:ext uri="{909E8E84-426E-40DD-AFC4-6F175D3DCCD1}"/>
            <a:ext uri="{91240B29-F687-4F45-9708-019B960494DF}"/>
            <a:ext uri="{AF507438-7753-43E0-B8FC-AC1667EBCBE1}"/>
          </a:extLst>
        </p:spPr>
        <p:txBody>
          <a:bodyPr>
            <a:spAutoFit/>
          </a:bodyPr>
          <a:lstStyle/>
          <a:p>
            <a:pPr algn="ctr">
              <a:spcBef>
                <a:spcPct val="50000"/>
              </a:spcBef>
              <a:defRPr/>
            </a:pPr>
            <a:r>
              <a:rPr lang="en-US" sz="3600" b="1">
                <a:solidFill>
                  <a:srgbClr val="CC0000"/>
                </a:solidFill>
                <a:effectLst>
                  <a:outerShdw blurRad="38100" dist="38100" dir="2700000" algn="tl">
                    <a:srgbClr val="000000"/>
                  </a:outerShdw>
                </a:effectLst>
                <a:latin typeface="Times New Roman" pitchFamily="18" charset="0"/>
                <a:cs typeface="+mn-cs"/>
              </a:rPr>
              <a:t>Trang phục</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2428572578fe226e2b6e_zps5deeaa76"/>
          <p:cNvPicPr>
            <a:picLocks noChangeAspect="1" noChangeArrowheads="1"/>
          </p:cNvPicPr>
          <p:nvPr/>
        </p:nvPicPr>
        <p:blipFill>
          <a:blip r:embed="rId2"/>
          <a:srcRect/>
          <a:stretch>
            <a:fillRect/>
          </a:stretch>
        </p:blipFill>
        <p:spPr bwMode="auto">
          <a:xfrm>
            <a:off x="25400" y="0"/>
            <a:ext cx="4584700" cy="3221038"/>
          </a:xfrm>
          <a:prstGeom prst="rect">
            <a:avLst/>
          </a:prstGeom>
          <a:noFill/>
          <a:ln w="9525">
            <a:noFill/>
            <a:miter lim="800000"/>
            <a:headEnd/>
            <a:tailEnd/>
          </a:ln>
        </p:spPr>
      </p:pic>
      <p:pic>
        <p:nvPicPr>
          <p:cNvPr id="20483" name="Picture 5" descr="Bo-suu-tap-trang-suc"/>
          <p:cNvPicPr>
            <a:picLocks noChangeAspect="1" noChangeArrowheads="1"/>
          </p:cNvPicPr>
          <p:nvPr/>
        </p:nvPicPr>
        <p:blipFill>
          <a:blip r:embed="rId3"/>
          <a:srcRect/>
          <a:stretch>
            <a:fillRect/>
          </a:stretch>
        </p:blipFill>
        <p:spPr bwMode="auto">
          <a:xfrm>
            <a:off x="4810125" y="0"/>
            <a:ext cx="4333875" cy="3219450"/>
          </a:xfrm>
          <a:prstGeom prst="rect">
            <a:avLst/>
          </a:prstGeom>
          <a:noFill/>
          <a:ln w="9525">
            <a:noFill/>
            <a:miter lim="800000"/>
            <a:headEnd/>
            <a:tailEnd/>
          </a:ln>
        </p:spPr>
      </p:pic>
      <p:pic>
        <p:nvPicPr>
          <p:cNvPr id="20484" name="Picture 6" descr="4adf84"/>
          <p:cNvPicPr>
            <a:picLocks noChangeAspect="1" noChangeArrowheads="1"/>
          </p:cNvPicPr>
          <p:nvPr/>
        </p:nvPicPr>
        <p:blipFill>
          <a:blip r:embed="rId4"/>
          <a:srcRect/>
          <a:stretch>
            <a:fillRect/>
          </a:stretch>
        </p:blipFill>
        <p:spPr bwMode="auto">
          <a:xfrm>
            <a:off x="0" y="3413125"/>
            <a:ext cx="4762500" cy="3292475"/>
          </a:xfrm>
          <a:prstGeom prst="rect">
            <a:avLst/>
          </a:prstGeom>
          <a:noFill/>
          <a:ln w="9525">
            <a:noFill/>
            <a:miter lim="800000"/>
            <a:headEnd/>
            <a:tailEnd/>
          </a:ln>
        </p:spPr>
      </p:pic>
      <p:pic>
        <p:nvPicPr>
          <p:cNvPr id="20485" name="Picture 7" descr="2_7_1286372869_21_doco061010-9"/>
          <p:cNvPicPr>
            <a:picLocks noChangeAspect="1" noChangeArrowheads="1"/>
          </p:cNvPicPr>
          <p:nvPr/>
        </p:nvPicPr>
        <p:blipFill>
          <a:blip r:embed="rId5"/>
          <a:srcRect/>
          <a:stretch>
            <a:fillRect/>
          </a:stretch>
        </p:blipFill>
        <p:spPr bwMode="auto">
          <a:xfrm>
            <a:off x="4930775" y="3429000"/>
            <a:ext cx="4200525" cy="3213100"/>
          </a:xfrm>
          <a:prstGeom prst="rect">
            <a:avLst/>
          </a:prstGeom>
          <a:noFill/>
          <a:ln w="9525">
            <a:noFill/>
            <a:miter lim="800000"/>
            <a:headEnd/>
            <a:tailEnd/>
          </a:ln>
        </p:spPr>
      </p:pic>
      <p:sp>
        <p:nvSpPr>
          <p:cNvPr id="472072" name="Text Box 8"/>
          <p:cNvSpPr txBox="1">
            <a:spLocks noChangeArrowheads="1"/>
          </p:cNvSpPr>
          <p:nvPr/>
        </p:nvSpPr>
        <p:spPr bwMode="auto">
          <a:xfrm>
            <a:off x="3454400" y="3035300"/>
            <a:ext cx="2616200" cy="641350"/>
          </a:xfrm>
          <a:prstGeom prst="rect">
            <a:avLst/>
          </a:prstGeom>
          <a:solidFill>
            <a:srgbClr val="FFFFCC"/>
          </a:solidFill>
          <a:ln>
            <a:noFill/>
          </a:ln>
          <a:effectLst/>
          <a:extLst>
            <a:ext uri="{91240B29-F687-4F45-9708-019B960494DF}"/>
            <a:ext uri="{AF507438-7753-43E0-B8FC-AC1667EBCBE1}"/>
          </a:extLst>
        </p:spPr>
        <p:txBody>
          <a:bodyPr>
            <a:spAutoFit/>
          </a:bodyPr>
          <a:lstStyle/>
          <a:p>
            <a:pPr algn="ctr">
              <a:spcBef>
                <a:spcPct val="50000"/>
              </a:spcBef>
              <a:defRPr/>
            </a:pPr>
            <a:r>
              <a:rPr lang="en-US" sz="3600" b="1">
                <a:solidFill>
                  <a:srgbClr val="CC0000"/>
                </a:solidFill>
                <a:effectLst>
                  <a:outerShdw blurRad="38100" dist="38100" dir="2700000" algn="tl">
                    <a:srgbClr val="000000"/>
                  </a:outerShdw>
                </a:effectLst>
                <a:latin typeface="Times New Roman" pitchFamily="18" charset="0"/>
                <a:cs typeface="+mn-cs"/>
              </a:rPr>
              <a:t>Trang sức</a:t>
            </a:r>
          </a:p>
        </p:txBody>
      </p:sp>
      <p:pic>
        <p:nvPicPr>
          <p:cNvPr id="20487" name="Picture 9" descr="N3"/>
          <p:cNvPicPr>
            <a:picLocks noChangeAspect="1" noChangeArrowheads="1"/>
          </p:cNvPicPr>
          <p:nvPr/>
        </p:nvPicPr>
        <p:blipFill>
          <a:blip r:embed="rId6"/>
          <a:srcRect/>
          <a:stretch>
            <a:fillRect/>
          </a:stretch>
        </p:blipFill>
        <p:spPr bwMode="auto">
          <a:xfrm rot="10800000" flipV="1">
            <a:off x="0" y="6777038"/>
            <a:ext cx="9144000" cy="161925"/>
          </a:xfrm>
          <a:prstGeom prst="rect">
            <a:avLst/>
          </a:prstGeom>
          <a:noFill/>
          <a:ln w="9525">
            <a:noFill/>
            <a:miter lim="800000"/>
            <a:headEnd/>
            <a:tailEnd/>
          </a:ln>
        </p:spPr>
      </p:pic>
      <p:pic>
        <p:nvPicPr>
          <p:cNvPr id="20488" name="Picture 10" descr="N3"/>
          <p:cNvPicPr>
            <a:picLocks noChangeAspect="1" noChangeArrowheads="1"/>
          </p:cNvPicPr>
          <p:nvPr/>
        </p:nvPicPr>
        <p:blipFill>
          <a:blip r:embed="rId6"/>
          <a:srcRect/>
          <a:stretch>
            <a:fillRect/>
          </a:stretch>
        </p:blipFill>
        <p:spPr bwMode="auto">
          <a:xfrm rot="16200000" flipV="1">
            <a:off x="5683250" y="3352800"/>
            <a:ext cx="6858000" cy="152400"/>
          </a:xfrm>
          <a:prstGeom prst="rect">
            <a:avLst/>
          </a:prstGeom>
          <a:noFill/>
          <a:ln w="9525">
            <a:noFill/>
            <a:miter lim="800000"/>
            <a:headEnd/>
            <a:tailEnd/>
          </a:ln>
        </p:spPr>
      </p:pic>
      <p:pic>
        <p:nvPicPr>
          <p:cNvPr id="20489" name="Picture 11" descr="N3"/>
          <p:cNvPicPr>
            <a:picLocks noChangeAspect="1" noChangeArrowheads="1"/>
          </p:cNvPicPr>
          <p:nvPr/>
        </p:nvPicPr>
        <p:blipFill>
          <a:blip r:embed="rId6"/>
          <a:srcRect/>
          <a:stretch>
            <a:fillRect/>
          </a:stretch>
        </p:blipFill>
        <p:spPr bwMode="auto">
          <a:xfrm rot="10800000" flipV="1">
            <a:off x="0" y="-6350"/>
            <a:ext cx="9144000" cy="184150"/>
          </a:xfrm>
          <a:prstGeom prst="rect">
            <a:avLst/>
          </a:prstGeom>
          <a:noFill/>
          <a:ln w="9525">
            <a:noFill/>
            <a:miter lim="800000"/>
            <a:headEnd/>
            <a:tailEnd/>
          </a:ln>
        </p:spPr>
      </p:pic>
      <p:pic>
        <p:nvPicPr>
          <p:cNvPr id="20490" name="Picture 12" descr="N3"/>
          <p:cNvPicPr>
            <a:picLocks noChangeAspect="1" noChangeArrowheads="1"/>
          </p:cNvPicPr>
          <p:nvPr/>
        </p:nvPicPr>
        <p:blipFill>
          <a:blip r:embed="rId6"/>
          <a:srcRect/>
          <a:stretch>
            <a:fillRect/>
          </a:stretch>
        </p:blipFill>
        <p:spPr bwMode="auto">
          <a:xfrm rot="16200000" flipV="1">
            <a:off x="-3352800" y="3352800"/>
            <a:ext cx="6858000" cy="152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6" descr="nh__thi_van_lang_500"/>
          <p:cNvPicPr>
            <a:picLocks noChangeAspect="1" noChangeArrowheads="1"/>
          </p:cNvPicPr>
          <p:nvPr/>
        </p:nvPicPr>
        <p:blipFill>
          <a:blip r:embed="rId2"/>
          <a:srcRect/>
          <a:stretch>
            <a:fillRect/>
          </a:stretch>
        </p:blipFill>
        <p:spPr bwMode="auto">
          <a:xfrm>
            <a:off x="1235075" y="171450"/>
            <a:ext cx="5886450" cy="6661150"/>
          </a:xfrm>
          <a:prstGeom prst="rect">
            <a:avLst/>
          </a:prstGeom>
          <a:noFill/>
          <a:ln w="9525">
            <a:noFill/>
            <a:miter lim="800000"/>
            <a:headEnd/>
            <a:tailEnd/>
          </a:ln>
        </p:spPr>
      </p:pic>
      <p:sp>
        <p:nvSpPr>
          <p:cNvPr id="466951" name="Text Box 7"/>
          <p:cNvSpPr txBox="1">
            <a:spLocks noChangeArrowheads="1"/>
          </p:cNvSpPr>
          <p:nvPr/>
        </p:nvSpPr>
        <p:spPr bwMode="auto">
          <a:xfrm>
            <a:off x="7315200" y="2171700"/>
            <a:ext cx="1485900" cy="641350"/>
          </a:xfrm>
          <a:prstGeom prst="rect">
            <a:avLst/>
          </a:prstGeom>
          <a:noFill/>
          <a:ln>
            <a:noFill/>
          </a:ln>
          <a:effectLst/>
          <a:extLst>
            <a:ext uri="{909E8E84-426E-40DD-AFC4-6F175D3DCCD1}"/>
            <a:ext uri="{91240B29-F687-4F45-9708-019B960494DF}"/>
            <a:ext uri="{AF507438-7753-43E0-B8FC-AC1667EBCBE1}"/>
          </a:extLst>
        </p:spPr>
        <p:txBody>
          <a:bodyPr>
            <a:spAutoFit/>
          </a:bodyPr>
          <a:lstStyle/>
          <a:p>
            <a:pPr algn="ctr">
              <a:spcBef>
                <a:spcPct val="50000"/>
              </a:spcBef>
              <a:defRPr/>
            </a:pPr>
            <a:r>
              <a:rPr lang="en-US" sz="3600" b="1">
                <a:solidFill>
                  <a:srgbClr val="CC0000"/>
                </a:solidFill>
                <a:effectLst>
                  <a:outerShdw blurRad="38100" dist="38100" dir="2700000" algn="tl">
                    <a:srgbClr val="000000"/>
                  </a:outerShdw>
                </a:effectLst>
                <a:latin typeface="Times New Roman" pitchFamily="18" charset="0"/>
                <a:cs typeface="+mn-cs"/>
              </a:rPr>
              <a:t>Nhà ở</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Text Box 4"/>
          <p:cNvSpPr txBox="1">
            <a:spLocks noChangeArrowheads="1"/>
          </p:cNvSpPr>
          <p:nvPr/>
        </p:nvSpPr>
        <p:spPr bwMode="auto">
          <a:xfrm>
            <a:off x="0" y="1600200"/>
            <a:ext cx="9144000" cy="579438"/>
          </a:xfrm>
          <a:prstGeom prst="rect">
            <a:avLst/>
          </a:prstGeom>
          <a:noFill/>
          <a:ln w="9525">
            <a:noFill/>
            <a:miter lim="800000"/>
            <a:headEnd/>
            <a:tailEnd/>
          </a:ln>
        </p:spPr>
        <p:txBody>
          <a:bodyPr>
            <a:spAutoFit/>
          </a:bodyPr>
          <a:lstStyle/>
          <a:p>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Muốn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sử</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dụng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được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bản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đồ</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chúng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ta</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cần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làm</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gì</a:t>
            </a:r>
            <a:r>
              <a:rPr lang="en-US" sz="3200" b="1" dirty="0">
                <a:solidFill>
                  <a:srgbClr val="0000FF"/>
                </a:solidFill>
                <a:latin typeface="Times New Roman" pitchFamily="18" charset="0"/>
                <a:cs typeface="Times New Roman" pitchFamily="18" charset="0"/>
              </a:rPr>
              <a:t>?</a:t>
            </a:r>
          </a:p>
        </p:txBody>
      </p:sp>
      <p:sp>
        <p:nvSpPr>
          <p:cNvPr id="36871" name="WordArt 7"/>
          <p:cNvSpPr>
            <a:spLocks noChangeArrowheads="1" noChangeShapeType="1" noTextEdit="1"/>
          </p:cNvSpPr>
          <p:nvPr/>
        </p:nvSpPr>
        <p:spPr bwMode="auto">
          <a:xfrm>
            <a:off x="609600" y="457200"/>
            <a:ext cx="3505200" cy="685800"/>
          </a:xfrm>
          <a:prstGeom prst="rect">
            <a:avLst/>
          </a:prstGeom>
        </p:spPr>
        <p:txBody>
          <a:bodyPr wrap="none" fromWordArt="1">
            <a:prstTxWarp prst="textPlain">
              <a:avLst>
                <a:gd name="adj" fmla="val 50000"/>
              </a:avLst>
            </a:prstTxWarp>
          </a:bodyPr>
          <a:lstStyle/>
          <a:p>
            <a:pPr algn="ctr"/>
            <a:r>
              <a:rPr lang="vi-VN" sz="3600" b="1" kern="10" dirty="0" smtClean="0">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ÔN BÀI </a:t>
            </a:r>
            <a:r>
              <a:rPr lang="vi-VN" sz="3600" b="1" kern="10" dirty="0">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CŨ</a:t>
            </a:r>
          </a:p>
        </p:txBody>
      </p:sp>
      <p:pic>
        <p:nvPicPr>
          <p:cNvPr id="4102" name="Content Placeholder 3" descr="images be mat trong dong.jpg"/>
          <p:cNvPicPr>
            <a:picLocks noChangeAspect="1"/>
          </p:cNvPicPr>
          <p:nvPr/>
        </p:nvPicPr>
        <p:blipFill>
          <a:blip r:embed="rId2"/>
          <a:srcRect/>
          <a:stretch>
            <a:fillRect/>
          </a:stretch>
        </p:blipFill>
        <p:spPr bwMode="auto">
          <a:xfrm>
            <a:off x="4495800" y="2667000"/>
            <a:ext cx="4648200" cy="3352800"/>
          </a:xfrm>
          <a:prstGeom prst="rect">
            <a:avLst/>
          </a:prstGeom>
          <a:noFill/>
          <a:ln w="9525">
            <a:noFill/>
            <a:miter lim="800000"/>
            <a:headEnd/>
            <a:tailEnd/>
          </a:ln>
        </p:spPr>
      </p:pic>
      <p:pic>
        <p:nvPicPr>
          <p:cNvPr id="4103" name="Content Placeholder 3" descr="canh nhay mua tren trong dong.gif"/>
          <p:cNvPicPr>
            <a:picLocks noChangeAspect="1" noChangeArrowheads="1"/>
          </p:cNvPicPr>
          <p:nvPr/>
        </p:nvPicPr>
        <p:blipFill>
          <a:blip r:embed="rId3" cstate="print"/>
          <a:srcRect/>
          <a:stretch>
            <a:fillRect/>
          </a:stretch>
        </p:blipFill>
        <p:spPr bwMode="auto">
          <a:xfrm>
            <a:off x="0" y="2514600"/>
            <a:ext cx="4508500" cy="3365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871"/>
                                        </p:tgtEl>
                                        <p:attrNameLst>
                                          <p:attrName>style.visibility</p:attrName>
                                        </p:attrNameLst>
                                      </p:cBhvr>
                                      <p:to>
                                        <p:strVal val="visible"/>
                                      </p:to>
                                    </p:set>
                                    <p:anim calcmode="lin" valueType="num">
                                      <p:cBhvr additive="base">
                                        <p:cTn id="7" dur="500" fill="hold"/>
                                        <p:tgtEl>
                                          <p:spTgt spid="36871"/>
                                        </p:tgtEl>
                                        <p:attrNameLst>
                                          <p:attrName>ppt_x</p:attrName>
                                        </p:attrNameLst>
                                      </p:cBhvr>
                                      <p:tavLst>
                                        <p:tav tm="0">
                                          <p:val>
                                            <p:strVal val="#ppt_x"/>
                                          </p:val>
                                        </p:tav>
                                        <p:tav tm="100000">
                                          <p:val>
                                            <p:strVal val="#ppt_x"/>
                                          </p:val>
                                        </p:tav>
                                      </p:tavLst>
                                    </p:anim>
                                    <p:anim calcmode="lin" valueType="num">
                                      <p:cBhvr additive="base">
                                        <p:cTn id="8" dur="500" fill="hold"/>
                                        <p:tgtEl>
                                          <p:spTgt spid="3687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36868"/>
                                        </p:tgtEl>
                                        <p:attrNameLst>
                                          <p:attrName>style.visibility</p:attrName>
                                        </p:attrNameLst>
                                      </p:cBhvr>
                                      <p:to>
                                        <p:strVal val="visible"/>
                                      </p:to>
                                    </p:set>
                                    <p:anim calcmode="discrete" valueType="clr">
                                      <p:cBhvr override="childStyle">
                                        <p:cTn id="13" dur="80"/>
                                        <p:tgtEl>
                                          <p:spTgt spid="36868"/>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36868"/>
                                        </p:tgtEl>
                                        <p:attrNameLst>
                                          <p:attrName>fillcolor</p:attrName>
                                        </p:attrNameLst>
                                      </p:cBhvr>
                                      <p:tavLst>
                                        <p:tav tm="0">
                                          <p:val>
                                            <p:clrVal>
                                              <a:schemeClr val="accent2"/>
                                            </p:clrVal>
                                          </p:val>
                                        </p:tav>
                                        <p:tav tm="50000">
                                          <p:val>
                                            <p:clrVal>
                                              <a:schemeClr val="hlink"/>
                                            </p:clrVal>
                                          </p:val>
                                        </p:tav>
                                      </p:tavLst>
                                    </p:anim>
                                    <p:set>
                                      <p:cBhvr>
                                        <p:cTn id="15" dur="80"/>
                                        <p:tgtEl>
                                          <p:spTgt spid="3686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p:bldP spid="3687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Doi song TT-Nha san"/>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2531" name="Text Box 3"/>
          <p:cNvSpPr txBox="1">
            <a:spLocks noChangeArrowheads="1"/>
          </p:cNvSpPr>
          <p:nvPr/>
        </p:nvSpPr>
        <p:spPr bwMode="auto">
          <a:xfrm>
            <a:off x="3303588" y="6337300"/>
            <a:ext cx="5840412" cy="519113"/>
          </a:xfrm>
          <a:prstGeom prst="rect">
            <a:avLst/>
          </a:prstGeom>
          <a:solidFill>
            <a:srgbClr val="FFFFCC"/>
          </a:solidFill>
          <a:ln w="9525">
            <a:noFill/>
            <a:miter lim="800000"/>
            <a:headEnd/>
            <a:tailEnd/>
          </a:ln>
        </p:spPr>
        <p:txBody>
          <a:bodyPr>
            <a:spAutoFit/>
          </a:bodyPr>
          <a:lstStyle/>
          <a:p>
            <a:pPr algn="ctr">
              <a:spcBef>
                <a:spcPct val="50000"/>
              </a:spcBef>
            </a:pPr>
            <a:r>
              <a:rPr lang="en-US" sz="2800" b="1">
                <a:solidFill>
                  <a:srgbClr val="CC0000"/>
                </a:solidFill>
                <a:ea typeface="-윤명조230" pitchFamily="18" charset="-127"/>
              </a:rPr>
              <a:t>Nhà ở của cư dân Văn Lang</a:t>
            </a:r>
          </a:p>
        </p:txBody>
      </p:sp>
    </p:spTree>
  </p:cSld>
  <p:clrMapOvr>
    <a:masterClrMapping/>
  </p:clrMapOvr>
  <p:transition spd="med">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rongtien_01"/>
          <p:cNvPicPr>
            <a:picLocks noChangeAspect="1" noChangeArrowheads="1"/>
          </p:cNvPicPr>
          <p:nvPr/>
        </p:nvPicPr>
        <p:blipFill>
          <a:blip r:embed="rId2"/>
          <a:srcRect/>
          <a:stretch>
            <a:fillRect/>
          </a:stretch>
        </p:blipFill>
        <p:spPr bwMode="auto">
          <a:xfrm>
            <a:off x="0" y="1250950"/>
            <a:ext cx="9144000" cy="3756025"/>
          </a:xfrm>
          <a:prstGeom prst="rect">
            <a:avLst/>
          </a:prstGeom>
          <a:noFill/>
          <a:ln w="9525">
            <a:noFill/>
            <a:miter lim="800000"/>
            <a:headEnd/>
            <a:tailEnd/>
          </a:ln>
        </p:spPr>
      </p:pic>
      <p:sp>
        <p:nvSpPr>
          <p:cNvPr id="501765" name="Text Box 5"/>
          <p:cNvSpPr txBox="1">
            <a:spLocks noChangeArrowheads="1"/>
          </p:cNvSpPr>
          <p:nvPr/>
        </p:nvSpPr>
        <p:spPr bwMode="auto">
          <a:xfrm>
            <a:off x="2933700" y="4965700"/>
            <a:ext cx="3365500" cy="641350"/>
          </a:xfrm>
          <a:prstGeom prst="rect">
            <a:avLst/>
          </a:prstGeom>
          <a:noFill/>
          <a:ln>
            <a:noFill/>
          </a:ln>
          <a:effectLst/>
          <a:extLst>
            <a:ext uri="{909E8E84-426E-40DD-AFC4-6F175D3DCCD1}"/>
            <a:ext uri="{91240B29-F687-4F45-9708-019B960494DF}"/>
            <a:ext uri="{AF507438-7753-43E0-B8FC-AC1667EBCBE1}"/>
          </a:extLst>
        </p:spPr>
        <p:txBody>
          <a:bodyPr>
            <a:spAutoFit/>
          </a:bodyPr>
          <a:lstStyle/>
          <a:p>
            <a:pPr algn="ctr">
              <a:spcBef>
                <a:spcPct val="50000"/>
              </a:spcBef>
              <a:defRPr/>
            </a:pPr>
            <a:r>
              <a:rPr lang="en-US" sz="3600" b="1">
                <a:solidFill>
                  <a:srgbClr val="CC0000"/>
                </a:solidFill>
                <a:effectLst>
                  <a:outerShdw blurRad="38100" dist="38100" dir="2700000" algn="tl">
                    <a:srgbClr val="000000"/>
                  </a:outerShdw>
                </a:effectLst>
                <a:latin typeface="Times New Roman" pitchFamily="18" charset="0"/>
                <a:cs typeface="+mn-cs"/>
              </a:rPr>
              <a:t>Đua thuyền</a:t>
            </a:r>
          </a:p>
        </p:txBody>
      </p:sp>
      <p:pic>
        <p:nvPicPr>
          <p:cNvPr id="23556" name="Picture 6" descr="N3"/>
          <p:cNvPicPr>
            <a:picLocks noChangeAspect="1" noChangeArrowheads="1"/>
          </p:cNvPicPr>
          <p:nvPr/>
        </p:nvPicPr>
        <p:blipFill>
          <a:blip r:embed="rId3"/>
          <a:srcRect/>
          <a:stretch>
            <a:fillRect/>
          </a:stretch>
        </p:blipFill>
        <p:spPr bwMode="auto">
          <a:xfrm rot="10800000" flipV="1">
            <a:off x="0" y="6777038"/>
            <a:ext cx="9144000" cy="161925"/>
          </a:xfrm>
          <a:prstGeom prst="rect">
            <a:avLst/>
          </a:prstGeom>
          <a:noFill/>
          <a:ln w="9525">
            <a:noFill/>
            <a:miter lim="800000"/>
            <a:headEnd/>
            <a:tailEnd/>
          </a:ln>
        </p:spPr>
      </p:pic>
      <p:pic>
        <p:nvPicPr>
          <p:cNvPr id="23557" name="Picture 7" descr="N3"/>
          <p:cNvPicPr>
            <a:picLocks noChangeAspect="1" noChangeArrowheads="1"/>
          </p:cNvPicPr>
          <p:nvPr/>
        </p:nvPicPr>
        <p:blipFill>
          <a:blip r:embed="rId3"/>
          <a:srcRect/>
          <a:stretch>
            <a:fillRect/>
          </a:stretch>
        </p:blipFill>
        <p:spPr bwMode="auto">
          <a:xfrm rot="16200000" flipV="1">
            <a:off x="5683250" y="3352800"/>
            <a:ext cx="6858000" cy="152400"/>
          </a:xfrm>
          <a:prstGeom prst="rect">
            <a:avLst/>
          </a:prstGeom>
          <a:noFill/>
          <a:ln w="9525">
            <a:noFill/>
            <a:miter lim="800000"/>
            <a:headEnd/>
            <a:tailEnd/>
          </a:ln>
        </p:spPr>
      </p:pic>
      <p:pic>
        <p:nvPicPr>
          <p:cNvPr id="23558" name="Picture 8" descr="N3"/>
          <p:cNvPicPr>
            <a:picLocks noChangeAspect="1" noChangeArrowheads="1"/>
          </p:cNvPicPr>
          <p:nvPr/>
        </p:nvPicPr>
        <p:blipFill>
          <a:blip r:embed="rId3"/>
          <a:srcRect/>
          <a:stretch>
            <a:fillRect/>
          </a:stretch>
        </p:blipFill>
        <p:spPr bwMode="auto">
          <a:xfrm rot="10800000" flipV="1">
            <a:off x="0" y="-6350"/>
            <a:ext cx="9144000" cy="184150"/>
          </a:xfrm>
          <a:prstGeom prst="rect">
            <a:avLst/>
          </a:prstGeom>
          <a:noFill/>
          <a:ln w="9525">
            <a:noFill/>
            <a:miter lim="800000"/>
            <a:headEnd/>
            <a:tailEnd/>
          </a:ln>
        </p:spPr>
      </p:pic>
      <p:pic>
        <p:nvPicPr>
          <p:cNvPr id="23559" name="Picture 9" descr="N3"/>
          <p:cNvPicPr>
            <a:picLocks noChangeAspect="1" noChangeArrowheads="1"/>
          </p:cNvPicPr>
          <p:nvPr/>
        </p:nvPicPr>
        <p:blipFill>
          <a:blip r:embed="rId3"/>
          <a:srcRect/>
          <a:stretch>
            <a:fillRect/>
          </a:stretch>
        </p:blipFill>
        <p:spPr bwMode="auto">
          <a:xfrm rot="16200000" flipV="1">
            <a:off x="-3352800" y="3352800"/>
            <a:ext cx="6858000" cy="152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33" name="Text Box 17"/>
          <p:cNvSpPr txBox="1">
            <a:spLocks noChangeArrowheads="1"/>
          </p:cNvSpPr>
          <p:nvPr/>
        </p:nvSpPr>
        <p:spPr bwMode="auto">
          <a:xfrm>
            <a:off x="0" y="1752600"/>
            <a:ext cx="8991600" cy="457200"/>
          </a:xfrm>
          <a:prstGeom prst="rect">
            <a:avLst/>
          </a:prstGeom>
          <a:noFill/>
          <a:ln w="9525">
            <a:noFill/>
            <a:miter lim="800000"/>
            <a:headEnd/>
            <a:tailEnd/>
          </a:ln>
        </p:spPr>
        <p:txBody>
          <a:bodyPr>
            <a:spAutoFit/>
          </a:bodyPr>
          <a:lstStyle/>
          <a:p>
            <a:pPr>
              <a:spcBef>
                <a:spcPct val="50000"/>
              </a:spcBef>
            </a:pPr>
            <a:r>
              <a:rPr lang="en-US" sz="2400" b="1">
                <a:solidFill>
                  <a:srgbClr val="990000"/>
                </a:solidFill>
                <a:latin typeface="Times New Roman" pitchFamily="18" charset="0"/>
              </a:rPr>
              <a:t> * </a:t>
            </a:r>
            <a:r>
              <a:rPr lang="en-US" sz="2400" b="1">
                <a:solidFill>
                  <a:srgbClr val="990000"/>
                </a:solidFill>
                <a:latin typeface=".VnTime" pitchFamily="34" charset="0"/>
              </a:rPr>
              <a:t>Em h·y kÓ mét sè phong tôc cña ng­êi L¹c ViÖt .</a:t>
            </a:r>
            <a:endParaRPr lang="en-US" sz="2400" b="1">
              <a:solidFill>
                <a:srgbClr val="990000"/>
              </a:solidFill>
              <a:latin typeface="Times New Roman" pitchFamily="18" charset="0"/>
            </a:endParaRPr>
          </a:p>
        </p:txBody>
      </p:sp>
      <p:pic>
        <p:nvPicPr>
          <p:cNvPr id="34835" name="Picture 19" descr="Kết quả hình ảnh cho đấu vật"/>
          <p:cNvPicPr>
            <a:picLocks noChangeAspect="1" noChangeArrowheads="1"/>
          </p:cNvPicPr>
          <p:nvPr/>
        </p:nvPicPr>
        <p:blipFill>
          <a:blip r:embed="rId2"/>
          <a:srcRect/>
          <a:stretch>
            <a:fillRect/>
          </a:stretch>
        </p:blipFill>
        <p:spPr bwMode="auto">
          <a:xfrm>
            <a:off x="0" y="2362200"/>
            <a:ext cx="4572000" cy="4495800"/>
          </a:xfrm>
          <a:prstGeom prst="rect">
            <a:avLst/>
          </a:prstGeom>
          <a:noFill/>
          <a:ln w="9525">
            <a:noFill/>
            <a:miter lim="800000"/>
            <a:headEnd/>
            <a:tailEnd/>
          </a:ln>
        </p:spPr>
      </p:pic>
      <p:pic>
        <p:nvPicPr>
          <p:cNvPr id="34837" name="Picture 21" descr="Kết quả hình ảnh cho lam banh chung"/>
          <p:cNvPicPr>
            <a:picLocks noChangeAspect="1" noChangeArrowheads="1"/>
          </p:cNvPicPr>
          <p:nvPr/>
        </p:nvPicPr>
        <p:blipFill>
          <a:blip r:embed="rId3"/>
          <a:srcRect/>
          <a:stretch>
            <a:fillRect/>
          </a:stretch>
        </p:blipFill>
        <p:spPr bwMode="auto">
          <a:xfrm>
            <a:off x="4572000" y="2362200"/>
            <a:ext cx="4572000" cy="4343400"/>
          </a:xfrm>
          <a:prstGeom prst="rect">
            <a:avLst/>
          </a:prstGeom>
          <a:noFill/>
          <a:ln w="9525">
            <a:noFill/>
            <a:miter lim="800000"/>
            <a:headEnd/>
            <a:tailEnd/>
          </a:ln>
        </p:spPr>
      </p:pic>
      <p:pic>
        <p:nvPicPr>
          <p:cNvPr id="34839" name="Picture 23" descr="Kết quả hình ảnh cho đua thuyền"/>
          <p:cNvPicPr>
            <a:picLocks noChangeAspect="1" noChangeArrowheads="1"/>
          </p:cNvPicPr>
          <p:nvPr/>
        </p:nvPicPr>
        <p:blipFill>
          <a:blip r:embed="rId4"/>
          <a:srcRect/>
          <a:stretch>
            <a:fillRect/>
          </a:stretch>
        </p:blipFill>
        <p:spPr bwMode="auto">
          <a:xfrm>
            <a:off x="4583113" y="2438400"/>
            <a:ext cx="4560887" cy="4419600"/>
          </a:xfrm>
          <a:prstGeom prst="rect">
            <a:avLst/>
          </a:prstGeom>
          <a:noFill/>
          <a:ln w="9525">
            <a:noFill/>
            <a:miter lim="800000"/>
            <a:headEnd/>
            <a:tailEnd/>
          </a:ln>
        </p:spPr>
      </p:pic>
      <p:pic>
        <p:nvPicPr>
          <p:cNvPr id="34841" name="Picture 25" descr="Kết quả hình ảnh cho an trau cau"/>
          <p:cNvPicPr>
            <a:picLocks noChangeAspect="1" noChangeArrowheads="1"/>
          </p:cNvPicPr>
          <p:nvPr/>
        </p:nvPicPr>
        <p:blipFill>
          <a:blip r:embed="rId5"/>
          <a:srcRect/>
          <a:stretch>
            <a:fillRect/>
          </a:stretch>
        </p:blipFill>
        <p:spPr bwMode="auto">
          <a:xfrm>
            <a:off x="0" y="2327275"/>
            <a:ext cx="4572000" cy="4530725"/>
          </a:xfrm>
          <a:prstGeom prst="rect">
            <a:avLst/>
          </a:prstGeom>
          <a:noFill/>
          <a:ln w="9525">
            <a:noFill/>
            <a:miter lim="800000"/>
            <a:headEnd/>
            <a:tailEnd/>
          </a:ln>
        </p:spPr>
      </p:pic>
      <p:sp>
        <p:nvSpPr>
          <p:cNvPr id="24583" name="Text Box 13"/>
          <p:cNvSpPr txBox="1">
            <a:spLocks noChangeArrowheads="1"/>
          </p:cNvSpPr>
          <p:nvPr/>
        </p:nvSpPr>
        <p:spPr bwMode="auto">
          <a:xfrm>
            <a:off x="0" y="1371600"/>
            <a:ext cx="9144000" cy="457200"/>
          </a:xfrm>
          <a:prstGeom prst="rect">
            <a:avLst/>
          </a:prstGeom>
          <a:noFill/>
          <a:ln w="9525">
            <a:noFill/>
            <a:miter lim="800000"/>
            <a:headEnd/>
            <a:tailEnd/>
          </a:ln>
        </p:spPr>
        <p:txBody>
          <a:bodyPr>
            <a:spAutoFit/>
          </a:bodyPr>
          <a:lstStyle/>
          <a:p>
            <a:r>
              <a:rPr lang="en-US" sz="2400" b="1">
                <a:solidFill>
                  <a:srgbClr val="0000FF"/>
                </a:solidFill>
                <a:latin typeface="Times New Roman" pitchFamily="18" charset="0"/>
                <a:cs typeface="Times New Roman" pitchFamily="18" charset="0"/>
              </a:rPr>
              <a:t>4. Phong tục của người lạc Việt.</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4833"/>
                                        </p:tgtEl>
                                        <p:attrNameLst>
                                          <p:attrName>style.visibility</p:attrName>
                                        </p:attrNameLst>
                                      </p:cBhvr>
                                      <p:to>
                                        <p:strVal val="visible"/>
                                      </p:to>
                                    </p:set>
                                    <p:animEffect transition="in" filter="circle(in)">
                                      <p:cBhvr>
                                        <p:cTn id="7" dur="2000"/>
                                        <p:tgtEl>
                                          <p:spTgt spid="348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34835"/>
                                        </p:tgtEl>
                                        <p:attrNameLst>
                                          <p:attrName>style.visibility</p:attrName>
                                        </p:attrNameLst>
                                      </p:cBhvr>
                                      <p:to>
                                        <p:strVal val="visible"/>
                                      </p:to>
                                    </p:set>
                                    <p:animEffect transition="in" filter="circle(in)">
                                      <p:cBhvr>
                                        <p:cTn id="12" dur="2000"/>
                                        <p:tgtEl>
                                          <p:spTgt spid="34835"/>
                                        </p:tgtEl>
                                      </p:cBhvr>
                                    </p:animEffect>
                                  </p:childTnLst>
                                </p:cTn>
                              </p:par>
                              <p:par>
                                <p:cTn id="13" presetID="6" presetClass="entr" presetSubtype="16" fill="hold" nodeType="withEffect">
                                  <p:stCondLst>
                                    <p:cond delay="0"/>
                                  </p:stCondLst>
                                  <p:childTnLst>
                                    <p:set>
                                      <p:cBhvr>
                                        <p:cTn id="14" dur="1" fill="hold">
                                          <p:stCondLst>
                                            <p:cond delay="0"/>
                                          </p:stCondLst>
                                        </p:cTn>
                                        <p:tgtEl>
                                          <p:spTgt spid="34837"/>
                                        </p:tgtEl>
                                        <p:attrNameLst>
                                          <p:attrName>style.visibility</p:attrName>
                                        </p:attrNameLst>
                                      </p:cBhvr>
                                      <p:to>
                                        <p:strVal val="visible"/>
                                      </p:to>
                                    </p:set>
                                    <p:animEffect transition="in" filter="circle(in)">
                                      <p:cBhvr>
                                        <p:cTn id="15" dur="2000"/>
                                        <p:tgtEl>
                                          <p:spTgt spid="3483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1" presetClass="exit" presetSubtype="1" fill="hold" nodeType="clickEffect">
                                  <p:stCondLst>
                                    <p:cond delay="0"/>
                                  </p:stCondLst>
                                  <p:childTnLst>
                                    <p:animEffect transition="out" filter="wheel(1)">
                                      <p:cBhvr>
                                        <p:cTn id="19" dur="2000"/>
                                        <p:tgtEl>
                                          <p:spTgt spid="34835"/>
                                        </p:tgtEl>
                                      </p:cBhvr>
                                    </p:animEffect>
                                    <p:set>
                                      <p:cBhvr>
                                        <p:cTn id="20" dur="1" fill="hold">
                                          <p:stCondLst>
                                            <p:cond delay="1999"/>
                                          </p:stCondLst>
                                        </p:cTn>
                                        <p:tgtEl>
                                          <p:spTgt spid="34835"/>
                                        </p:tgtEl>
                                        <p:attrNameLst>
                                          <p:attrName>style.visibility</p:attrName>
                                        </p:attrNameLst>
                                      </p:cBhvr>
                                      <p:to>
                                        <p:strVal val="hidden"/>
                                      </p:to>
                                    </p:set>
                                  </p:childTnLst>
                                </p:cTn>
                              </p:par>
                              <p:par>
                                <p:cTn id="21" presetID="21" presetClass="exit" presetSubtype="1" fill="hold" nodeType="withEffect">
                                  <p:stCondLst>
                                    <p:cond delay="0"/>
                                  </p:stCondLst>
                                  <p:childTnLst>
                                    <p:animEffect transition="out" filter="wheel(1)">
                                      <p:cBhvr>
                                        <p:cTn id="22" dur="2000"/>
                                        <p:tgtEl>
                                          <p:spTgt spid="34837"/>
                                        </p:tgtEl>
                                      </p:cBhvr>
                                    </p:animEffect>
                                    <p:set>
                                      <p:cBhvr>
                                        <p:cTn id="23" dur="1" fill="hold">
                                          <p:stCondLst>
                                            <p:cond delay="1999"/>
                                          </p:stCondLst>
                                        </p:cTn>
                                        <p:tgtEl>
                                          <p:spTgt spid="34837"/>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1" presetClass="entr" presetSubtype="1" fill="hold" nodeType="clickEffect">
                                  <p:stCondLst>
                                    <p:cond delay="0"/>
                                  </p:stCondLst>
                                  <p:childTnLst>
                                    <p:set>
                                      <p:cBhvr>
                                        <p:cTn id="27" dur="1" fill="hold">
                                          <p:stCondLst>
                                            <p:cond delay="0"/>
                                          </p:stCondLst>
                                        </p:cTn>
                                        <p:tgtEl>
                                          <p:spTgt spid="34839"/>
                                        </p:tgtEl>
                                        <p:attrNameLst>
                                          <p:attrName>style.visibility</p:attrName>
                                        </p:attrNameLst>
                                      </p:cBhvr>
                                      <p:to>
                                        <p:strVal val="visible"/>
                                      </p:to>
                                    </p:set>
                                    <p:animEffect transition="in" filter="wheel(1)">
                                      <p:cBhvr>
                                        <p:cTn id="28" dur="2000"/>
                                        <p:tgtEl>
                                          <p:spTgt spid="34839"/>
                                        </p:tgtEl>
                                      </p:cBhvr>
                                    </p:animEffect>
                                  </p:childTnLst>
                                </p:cTn>
                              </p:par>
                              <p:par>
                                <p:cTn id="29" presetID="21" presetClass="entr" presetSubtype="1" fill="hold" nodeType="withEffect">
                                  <p:stCondLst>
                                    <p:cond delay="0"/>
                                  </p:stCondLst>
                                  <p:childTnLst>
                                    <p:set>
                                      <p:cBhvr>
                                        <p:cTn id="30" dur="1" fill="hold">
                                          <p:stCondLst>
                                            <p:cond delay="0"/>
                                          </p:stCondLst>
                                        </p:cTn>
                                        <p:tgtEl>
                                          <p:spTgt spid="34841"/>
                                        </p:tgtEl>
                                        <p:attrNameLst>
                                          <p:attrName>style.visibility</p:attrName>
                                        </p:attrNameLst>
                                      </p:cBhvr>
                                      <p:to>
                                        <p:strVal val="visible"/>
                                      </p:to>
                                    </p:set>
                                    <p:animEffect transition="in" filter="wheel(1)">
                                      <p:cBhvr>
                                        <p:cTn id="31" dur="2000"/>
                                        <p:tgtEl>
                                          <p:spTgt spid="348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3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04" name="Text Box 20"/>
          <p:cNvSpPr txBox="1">
            <a:spLocks noChangeArrowheads="1"/>
          </p:cNvSpPr>
          <p:nvPr/>
        </p:nvSpPr>
        <p:spPr bwMode="auto">
          <a:xfrm>
            <a:off x="0" y="2362200"/>
            <a:ext cx="9144000" cy="946150"/>
          </a:xfrm>
          <a:prstGeom prst="rect">
            <a:avLst/>
          </a:prstGeom>
          <a:noFill/>
          <a:ln w="9525">
            <a:noFill/>
            <a:miter lim="800000"/>
            <a:headEnd/>
            <a:tailEnd/>
          </a:ln>
        </p:spPr>
        <p:txBody>
          <a:bodyPr>
            <a:spAutoFit/>
          </a:bodyPr>
          <a:lstStyle/>
          <a:p>
            <a:pPr algn="just"/>
            <a:r>
              <a:rPr lang="en-US" sz="2800" b="1">
                <a:solidFill>
                  <a:srgbClr val="0000FF"/>
                </a:solidFill>
                <a:latin typeface="Times New Roman" pitchFamily="18" charset="0"/>
                <a:cs typeface="Times New Roman" pitchFamily="18" charset="0"/>
              </a:rPr>
              <a:t>- Sự tích bánh chưng bánh giầy: nói về tục làm bánh chưng, bánh giầy vào ngày Tết.</a:t>
            </a:r>
            <a:endParaRPr lang="en-US" sz="2800">
              <a:solidFill>
                <a:srgbClr val="0000FF"/>
              </a:solidFill>
              <a:latin typeface="Times New Roman" pitchFamily="18" charset="0"/>
              <a:cs typeface="Times New Roman" pitchFamily="18" charset="0"/>
            </a:endParaRPr>
          </a:p>
        </p:txBody>
      </p:sp>
      <p:sp>
        <p:nvSpPr>
          <p:cNvPr id="16405" name="Text Box 21"/>
          <p:cNvSpPr txBox="1">
            <a:spLocks noChangeArrowheads="1"/>
          </p:cNvSpPr>
          <p:nvPr/>
        </p:nvSpPr>
        <p:spPr bwMode="auto">
          <a:xfrm>
            <a:off x="0" y="3429000"/>
            <a:ext cx="9144000" cy="946150"/>
          </a:xfrm>
          <a:prstGeom prst="rect">
            <a:avLst/>
          </a:prstGeom>
          <a:noFill/>
          <a:ln w="9525">
            <a:noFill/>
            <a:miter lim="800000"/>
            <a:headEnd/>
            <a:tailEnd/>
          </a:ln>
        </p:spPr>
        <p:txBody>
          <a:bodyPr>
            <a:spAutoFit/>
          </a:bodyPr>
          <a:lstStyle/>
          <a:p>
            <a:pPr algn="just"/>
            <a:r>
              <a:rPr lang="en-US" sz="2800" b="1">
                <a:solidFill>
                  <a:srgbClr val="0000FF"/>
                </a:solidFill>
                <a:latin typeface="Times New Roman" pitchFamily="18" charset="0"/>
                <a:cs typeface="Times New Roman" pitchFamily="18" charset="0"/>
              </a:rPr>
              <a:t>- Sự tích Mai An Tiêm: nói về việc trồng dưa hấu của người Lạc Việt.</a:t>
            </a:r>
            <a:endParaRPr lang="en-US" sz="2800">
              <a:solidFill>
                <a:srgbClr val="0000FF"/>
              </a:solidFill>
              <a:latin typeface="Times New Roman" pitchFamily="18" charset="0"/>
              <a:cs typeface="Times New Roman" pitchFamily="18" charset="0"/>
            </a:endParaRPr>
          </a:p>
        </p:txBody>
      </p:sp>
      <p:sp>
        <p:nvSpPr>
          <p:cNvPr id="16406" name="Text Box 22"/>
          <p:cNvSpPr txBox="1">
            <a:spLocks noChangeArrowheads="1"/>
          </p:cNvSpPr>
          <p:nvPr/>
        </p:nvSpPr>
        <p:spPr bwMode="auto">
          <a:xfrm>
            <a:off x="0" y="4495800"/>
            <a:ext cx="9144000" cy="519113"/>
          </a:xfrm>
          <a:prstGeom prst="rect">
            <a:avLst/>
          </a:prstGeom>
          <a:noFill/>
          <a:ln w="9525">
            <a:noFill/>
            <a:miter lim="800000"/>
            <a:headEnd/>
            <a:tailEnd/>
          </a:ln>
        </p:spPr>
        <p:txBody>
          <a:bodyPr>
            <a:spAutoFit/>
          </a:bodyPr>
          <a:lstStyle/>
          <a:p>
            <a:pPr>
              <a:spcBef>
                <a:spcPct val="50000"/>
              </a:spcBef>
            </a:pPr>
            <a:r>
              <a:rPr lang="en-US" sz="2800">
                <a:solidFill>
                  <a:srgbClr val="0000FF"/>
                </a:solidFill>
                <a:latin typeface="Times New Roman" pitchFamily="18" charset="0"/>
                <a:cs typeface="Times New Roman" pitchFamily="18" charset="0"/>
              </a:rPr>
              <a:t>- </a:t>
            </a:r>
            <a:r>
              <a:rPr lang="en-US" sz="2800" b="1">
                <a:solidFill>
                  <a:srgbClr val="0000FF"/>
                </a:solidFill>
                <a:latin typeface="Times New Roman" pitchFamily="18" charset="0"/>
                <a:cs typeface="Times New Roman" pitchFamily="18" charset="0"/>
              </a:rPr>
              <a:t>Sự tích trầu cau : nói về  tục lệ ăn trầu </a:t>
            </a:r>
            <a:endParaRPr lang="en-US" sz="2800">
              <a:solidFill>
                <a:srgbClr val="0000FF"/>
              </a:solidFill>
              <a:latin typeface="Times New Roman" pitchFamily="18" charset="0"/>
              <a:cs typeface="Times New Roman" pitchFamily="18" charset="0"/>
            </a:endParaRPr>
          </a:p>
        </p:txBody>
      </p:sp>
      <p:sp>
        <p:nvSpPr>
          <p:cNvPr id="16408" name="Text Box 24"/>
          <p:cNvSpPr txBox="1">
            <a:spLocks noChangeArrowheads="1"/>
          </p:cNvSpPr>
          <p:nvPr/>
        </p:nvSpPr>
        <p:spPr bwMode="auto">
          <a:xfrm>
            <a:off x="0" y="2286000"/>
            <a:ext cx="9144000" cy="946150"/>
          </a:xfrm>
          <a:prstGeom prst="rect">
            <a:avLst/>
          </a:prstGeom>
          <a:noFill/>
          <a:ln w="9525">
            <a:noFill/>
            <a:miter lim="800000"/>
            <a:headEnd/>
            <a:tailEnd/>
          </a:ln>
        </p:spPr>
        <p:txBody>
          <a:bodyPr>
            <a:spAutoFit/>
          </a:bodyPr>
          <a:lstStyle/>
          <a:p>
            <a:pPr algn="just"/>
            <a:r>
              <a:rPr lang="en-US" sz="2800" b="1">
                <a:solidFill>
                  <a:srgbClr val="990000"/>
                </a:solidFill>
                <a:latin typeface="Times New Roman" pitchFamily="18" charset="0"/>
                <a:cs typeface="Times New Roman" pitchFamily="18" charset="0"/>
              </a:rPr>
              <a:t>* Hãy kể tên một số câu chuyện cổ tích, truyền thuyết nói về các phong tục của người Lạc Việt mà em biết.</a:t>
            </a:r>
            <a:endParaRPr lang="en-US" sz="2800">
              <a:solidFill>
                <a:srgbClr val="99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6408"/>
                                        </p:tgtEl>
                                        <p:attrNameLst>
                                          <p:attrName>style.visibility</p:attrName>
                                        </p:attrNameLst>
                                      </p:cBhvr>
                                      <p:to>
                                        <p:strVal val="visible"/>
                                      </p:to>
                                    </p:set>
                                    <p:anim calcmode="discrete" valueType="clr">
                                      <p:cBhvr override="childStyle">
                                        <p:cTn id="7" dur="80"/>
                                        <p:tgtEl>
                                          <p:spTgt spid="1640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6408"/>
                                        </p:tgtEl>
                                        <p:attrNameLst>
                                          <p:attrName>fillcolor</p:attrName>
                                        </p:attrNameLst>
                                      </p:cBhvr>
                                      <p:tavLst>
                                        <p:tav tm="0">
                                          <p:val>
                                            <p:clrVal>
                                              <a:schemeClr val="accent2"/>
                                            </p:clrVal>
                                          </p:val>
                                        </p:tav>
                                        <p:tav tm="50000">
                                          <p:val>
                                            <p:clrVal>
                                              <a:schemeClr val="hlink"/>
                                            </p:clrVal>
                                          </p:val>
                                        </p:tav>
                                      </p:tavLst>
                                    </p:anim>
                                    <p:set>
                                      <p:cBhvr>
                                        <p:cTn id="9" dur="80"/>
                                        <p:tgtEl>
                                          <p:spTgt spid="16408"/>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xit" presetSubtype="4" fill="hold" grpId="1" nodeType="clickEffect">
                                  <p:stCondLst>
                                    <p:cond delay="0"/>
                                  </p:stCondLst>
                                  <p:iterate type="lt">
                                    <p:tmPct val="0"/>
                                  </p:iterate>
                                  <p:childTnLst>
                                    <p:anim calcmode="lin" valueType="num">
                                      <p:cBhvr additive="base">
                                        <p:cTn id="13" dur="500"/>
                                        <p:tgtEl>
                                          <p:spTgt spid="16408"/>
                                        </p:tgtEl>
                                        <p:attrNameLst>
                                          <p:attrName>ppt_x</p:attrName>
                                        </p:attrNameLst>
                                      </p:cBhvr>
                                      <p:tavLst>
                                        <p:tav tm="0">
                                          <p:val>
                                            <p:strVal val="ppt_x"/>
                                          </p:val>
                                        </p:tav>
                                        <p:tav tm="100000">
                                          <p:val>
                                            <p:strVal val="ppt_x"/>
                                          </p:val>
                                        </p:tav>
                                      </p:tavLst>
                                    </p:anim>
                                    <p:anim calcmode="lin" valueType="num">
                                      <p:cBhvr additive="base">
                                        <p:cTn id="14" dur="500"/>
                                        <p:tgtEl>
                                          <p:spTgt spid="16408"/>
                                        </p:tgtEl>
                                        <p:attrNameLst>
                                          <p:attrName>ppt_y</p:attrName>
                                        </p:attrNameLst>
                                      </p:cBhvr>
                                      <p:tavLst>
                                        <p:tav tm="0">
                                          <p:val>
                                            <p:strVal val="ppt_y"/>
                                          </p:val>
                                        </p:tav>
                                        <p:tav tm="100000">
                                          <p:val>
                                            <p:strVal val="1+ppt_h/2"/>
                                          </p:val>
                                        </p:tav>
                                      </p:tavLst>
                                    </p:anim>
                                    <p:set>
                                      <p:cBhvr>
                                        <p:cTn id="15" dur="1" fill="hold">
                                          <p:stCondLst>
                                            <p:cond delay="499"/>
                                          </p:stCondLst>
                                        </p:cTn>
                                        <p:tgtEl>
                                          <p:spTgt spid="16408"/>
                                        </p:tgtEl>
                                        <p:attrNameLst>
                                          <p:attrName>style.visibility</p:attrName>
                                        </p:attrNameLst>
                                      </p:cBhvr>
                                      <p:to>
                                        <p:strVal val="hidden"/>
                                      </p:to>
                                    </p:set>
                                  </p:childTnLst>
                                </p:cTn>
                              </p:par>
                            </p:childTnLst>
                          </p:cTn>
                        </p:par>
                        <p:par>
                          <p:cTn id="16" fill="hold">
                            <p:stCondLst>
                              <p:cond delay="50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16404"/>
                                        </p:tgtEl>
                                        <p:attrNameLst>
                                          <p:attrName>style.visibility</p:attrName>
                                        </p:attrNameLst>
                                      </p:cBhvr>
                                      <p:to>
                                        <p:strVal val="visible"/>
                                      </p:to>
                                    </p:set>
                                    <p:anim calcmode="discrete" valueType="clr">
                                      <p:cBhvr override="childStyle">
                                        <p:cTn id="19" dur="80"/>
                                        <p:tgtEl>
                                          <p:spTgt spid="16404"/>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6404"/>
                                        </p:tgtEl>
                                        <p:attrNameLst>
                                          <p:attrName>fillcolor</p:attrName>
                                        </p:attrNameLst>
                                      </p:cBhvr>
                                      <p:tavLst>
                                        <p:tav tm="0">
                                          <p:val>
                                            <p:clrVal>
                                              <a:schemeClr val="accent2"/>
                                            </p:clrVal>
                                          </p:val>
                                        </p:tav>
                                        <p:tav tm="50000">
                                          <p:val>
                                            <p:clrVal>
                                              <a:schemeClr val="hlink"/>
                                            </p:clrVal>
                                          </p:val>
                                        </p:tav>
                                      </p:tavLst>
                                    </p:anim>
                                    <p:set>
                                      <p:cBhvr>
                                        <p:cTn id="21" dur="80"/>
                                        <p:tgtEl>
                                          <p:spTgt spid="16404"/>
                                        </p:tgtEl>
                                        <p:attrNameLst>
                                          <p:attrName>fill.type</p:attrName>
                                        </p:attrNameLst>
                                      </p:cBhvr>
                                      <p:to>
                                        <p:strVal val="solid"/>
                                      </p:to>
                                    </p:set>
                                  </p:childTnLst>
                                </p:cTn>
                              </p:par>
                            </p:childTnLst>
                          </p:cTn>
                        </p:par>
                        <p:par>
                          <p:cTn id="22" fill="hold">
                            <p:stCondLst>
                              <p:cond delay="3140"/>
                            </p:stCondLst>
                            <p:childTnLst>
                              <p:par>
                                <p:cTn id="23" presetID="27" presetClass="entr" presetSubtype="0" fill="hold" grpId="0" nodeType="afterEffect">
                                  <p:stCondLst>
                                    <p:cond delay="0"/>
                                  </p:stCondLst>
                                  <p:iterate type="lt">
                                    <p:tmPct val="50000"/>
                                  </p:iterate>
                                  <p:childTnLst>
                                    <p:set>
                                      <p:cBhvr>
                                        <p:cTn id="24" dur="1" fill="hold">
                                          <p:stCondLst>
                                            <p:cond delay="0"/>
                                          </p:stCondLst>
                                        </p:cTn>
                                        <p:tgtEl>
                                          <p:spTgt spid="16405"/>
                                        </p:tgtEl>
                                        <p:attrNameLst>
                                          <p:attrName>style.visibility</p:attrName>
                                        </p:attrNameLst>
                                      </p:cBhvr>
                                      <p:to>
                                        <p:strVal val="visible"/>
                                      </p:to>
                                    </p:set>
                                    <p:anim calcmode="discrete" valueType="clr">
                                      <p:cBhvr override="childStyle">
                                        <p:cTn id="25" dur="80"/>
                                        <p:tgtEl>
                                          <p:spTgt spid="16405"/>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6405"/>
                                        </p:tgtEl>
                                        <p:attrNameLst>
                                          <p:attrName>fillcolor</p:attrName>
                                        </p:attrNameLst>
                                      </p:cBhvr>
                                      <p:tavLst>
                                        <p:tav tm="0">
                                          <p:val>
                                            <p:clrVal>
                                              <a:schemeClr val="accent2"/>
                                            </p:clrVal>
                                          </p:val>
                                        </p:tav>
                                        <p:tav tm="50000">
                                          <p:val>
                                            <p:clrVal>
                                              <a:schemeClr val="hlink"/>
                                            </p:clrVal>
                                          </p:val>
                                        </p:tav>
                                      </p:tavLst>
                                    </p:anim>
                                    <p:set>
                                      <p:cBhvr>
                                        <p:cTn id="27" dur="80"/>
                                        <p:tgtEl>
                                          <p:spTgt spid="16405"/>
                                        </p:tgtEl>
                                        <p:attrNameLst>
                                          <p:attrName>fill.type</p:attrName>
                                        </p:attrNameLst>
                                      </p:cBhvr>
                                      <p:to>
                                        <p:strVal val="solid"/>
                                      </p:to>
                                    </p:set>
                                  </p:childTnLst>
                                </p:cTn>
                              </p:par>
                            </p:childTnLst>
                          </p:cTn>
                        </p:par>
                        <p:par>
                          <p:cTn id="28" fill="hold">
                            <p:stCondLst>
                              <p:cond delay="5300"/>
                            </p:stCondLst>
                            <p:childTnLst>
                              <p:par>
                                <p:cTn id="29" presetID="27" presetClass="entr" presetSubtype="0" fill="hold" grpId="0" nodeType="afterEffect">
                                  <p:stCondLst>
                                    <p:cond delay="0"/>
                                  </p:stCondLst>
                                  <p:iterate type="lt">
                                    <p:tmPct val="50000"/>
                                  </p:iterate>
                                  <p:childTnLst>
                                    <p:set>
                                      <p:cBhvr>
                                        <p:cTn id="30" dur="1" fill="hold">
                                          <p:stCondLst>
                                            <p:cond delay="0"/>
                                          </p:stCondLst>
                                        </p:cTn>
                                        <p:tgtEl>
                                          <p:spTgt spid="16406"/>
                                        </p:tgtEl>
                                        <p:attrNameLst>
                                          <p:attrName>style.visibility</p:attrName>
                                        </p:attrNameLst>
                                      </p:cBhvr>
                                      <p:to>
                                        <p:strVal val="visible"/>
                                      </p:to>
                                    </p:set>
                                    <p:anim calcmode="discrete" valueType="clr">
                                      <p:cBhvr override="childStyle">
                                        <p:cTn id="31" dur="80"/>
                                        <p:tgtEl>
                                          <p:spTgt spid="16406"/>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16406"/>
                                        </p:tgtEl>
                                        <p:attrNameLst>
                                          <p:attrName>fillcolor</p:attrName>
                                        </p:attrNameLst>
                                      </p:cBhvr>
                                      <p:tavLst>
                                        <p:tav tm="0">
                                          <p:val>
                                            <p:clrVal>
                                              <a:schemeClr val="accent2"/>
                                            </p:clrVal>
                                          </p:val>
                                        </p:tav>
                                        <p:tav tm="50000">
                                          <p:val>
                                            <p:clrVal>
                                              <a:schemeClr val="hlink"/>
                                            </p:clrVal>
                                          </p:val>
                                        </p:tav>
                                      </p:tavLst>
                                    </p:anim>
                                    <p:set>
                                      <p:cBhvr>
                                        <p:cTn id="33" dur="80"/>
                                        <p:tgtEl>
                                          <p:spTgt spid="1640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04" grpId="0"/>
      <p:bldP spid="16405" grpId="0"/>
      <p:bldP spid="16406" grpId="0"/>
      <p:bldP spid="16408" grpId="0"/>
      <p:bldP spid="16408"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334000" y="3577070"/>
            <a:ext cx="2057400" cy="609600"/>
          </a:xfrm>
          <a:prstGeom prst="rect">
            <a:avLst/>
          </a:prstGeom>
          <a:solidFill>
            <a:srgbClr val="FFFF00"/>
          </a:solidFill>
          <a:ln>
            <a:solidFill>
              <a:srgbClr val="FFFF00"/>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800" b="1" dirty="0" err="1">
                <a:solidFill>
                  <a:schemeClr val="tx1"/>
                </a:solidFill>
                <a:latin typeface="Times New Roman" pitchFamily="18" charset="0"/>
                <a:cs typeface="Times New Roman" pitchFamily="18" charset="0"/>
              </a:rPr>
              <a:t>tục</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ăn</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trầu</a:t>
            </a:r>
            <a:endParaRPr lang="en-US" sz="2800" b="1" dirty="0">
              <a:solidFill>
                <a:schemeClr val="tx1"/>
              </a:solidFill>
              <a:latin typeface="Times New Roman" pitchFamily="18" charset="0"/>
              <a:cs typeface="Times New Roman" pitchFamily="18" charset="0"/>
            </a:endParaRPr>
          </a:p>
        </p:txBody>
      </p:sp>
      <p:sp>
        <p:nvSpPr>
          <p:cNvPr id="5" name="Rectangle 4"/>
          <p:cNvSpPr/>
          <p:nvPr/>
        </p:nvSpPr>
        <p:spPr>
          <a:xfrm>
            <a:off x="762000" y="3577070"/>
            <a:ext cx="3581400" cy="609600"/>
          </a:xfrm>
          <a:prstGeom prst="rect">
            <a:avLst/>
          </a:prstGeom>
          <a:solidFill>
            <a:schemeClr val="accent6">
              <a:lumMod val="20000"/>
              <a:lumOff val="80000"/>
            </a:schemeClr>
          </a:solidFill>
          <a:ln>
            <a:no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800" b="1" dirty="0" err="1">
                <a:solidFill>
                  <a:schemeClr val="tx1"/>
                </a:solidFill>
                <a:latin typeface="Times New Roman" pitchFamily="18" charset="0"/>
                <a:cs typeface="Times New Roman" pitchFamily="18" charset="0"/>
              </a:rPr>
              <a:t>trồng</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lúa</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khoai</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đỗ</a:t>
            </a:r>
            <a:endParaRPr lang="en-US" sz="2800" b="1" dirty="0">
              <a:solidFill>
                <a:schemeClr val="tx1"/>
              </a:solidFill>
              <a:latin typeface="Times New Roman" pitchFamily="18" charset="0"/>
              <a:cs typeface="Times New Roman" pitchFamily="18" charset="0"/>
            </a:endParaRPr>
          </a:p>
        </p:txBody>
      </p:sp>
      <p:sp>
        <p:nvSpPr>
          <p:cNvPr id="6" name="Rectangle 5"/>
          <p:cNvSpPr/>
          <p:nvPr/>
        </p:nvSpPr>
        <p:spPr>
          <a:xfrm>
            <a:off x="762000" y="4810125"/>
            <a:ext cx="3048000" cy="1905000"/>
          </a:xfrm>
          <a:prstGeom prst="rect">
            <a:avLst/>
          </a:prstGeom>
          <a:solidFill>
            <a:schemeClr val="accent1">
              <a:lumMod val="75000"/>
            </a:schemeClr>
          </a:solidFill>
          <a:ln>
            <a:no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800" b="1" dirty="0" err="1">
                <a:solidFill>
                  <a:schemeClr val="tx1"/>
                </a:solidFill>
                <a:latin typeface="Times New Roman" pitchFamily="18" charset="0"/>
                <a:cs typeface="Times New Roman" pitchFamily="18" charset="0"/>
              </a:rPr>
              <a:t>tổ</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chức</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lễ</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hội</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vào</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mùa</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xuân</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có</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các</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trò</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đấu</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vật</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đua</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thuyền</a:t>
            </a:r>
            <a:endParaRPr lang="en-US" sz="2800" b="1" dirty="0">
              <a:solidFill>
                <a:schemeClr val="tx1"/>
              </a:solidFill>
              <a:latin typeface="Times New Roman" pitchFamily="18" charset="0"/>
              <a:cs typeface="Times New Roman" pitchFamily="18" charset="0"/>
            </a:endParaRPr>
          </a:p>
        </p:txBody>
      </p:sp>
      <p:sp>
        <p:nvSpPr>
          <p:cNvPr id="7" name="Rectangle 6"/>
          <p:cNvSpPr/>
          <p:nvPr/>
        </p:nvSpPr>
        <p:spPr>
          <a:xfrm>
            <a:off x="4572000" y="5495925"/>
            <a:ext cx="4318000" cy="990600"/>
          </a:xfrm>
          <a:prstGeom prst="rect">
            <a:avLst/>
          </a:prstGeom>
          <a:solidFill>
            <a:srgbClr val="66FF99"/>
          </a:solidFill>
          <a:ln>
            <a:no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800" b="1" dirty="0" err="1">
                <a:solidFill>
                  <a:schemeClr val="tx1"/>
                </a:solidFill>
                <a:latin typeface="Times New Roman" pitchFamily="18" charset="0"/>
                <a:cs typeface="Times New Roman" pitchFamily="18" charset="0"/>
              </a:rPr>
              <a:t>làm</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bánh</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chưng</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bánh</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giầy</a:t>
            </a:r>
            <a:r>
              <a:rPr lang="en-US" sz="2800" b="1" dirty="0">
                <a:solidFill>
                  <a:schemeClr val="tx1"/>
                </a:solidFill>
                <a:latin typeface="Times New Roman" pitchFamily="18" charset="0"/>
                <a:cs typeface="Times New Roman" pitchFamily="18" charset="0"/>
              </a:rPr>
              <a:t>,..</a:t>
            </a:r>
          </a:p>
        </p:txBody>
      </p:sp>
      <p:sp>
        <p:nvSpPr>
          <p:cNvPr id="17428" name="Text Box 20"/>
          <p:cNvSpPr txBox="1">
            <a:spLocks noChangeArrowheads="1"/>
          </p:cNvSpPr>
          <p:nvPr/>
        </p:nvSpPr>
        <p:spPr bwMode="auto">
          <a:xfrm>
            <a:off x="0" y="2362200"/>
            <a:ext cx="9144000" cy="946150"/>
          </a:xfrm>
          <a:prstGeom prst="rect">
            <a:avLst/>
          </a:prstGeom>
          <a:noFill/>
          <a:ln w="9525">
            <a:noFill/>
            <a:miter lim="800000"/>
            <a:headEnd/>
            <a:tailEnd/>
          </a:ln>
        </p:spPr>
        <p:txBody>
          <a:bodyPr>
            <a:spAutoFit/>
          </a:bodyPr>
          <a:lstStyle/>
          <a:p>
            <a:pPr algn="just"/>
            <a:r>
              <a:rPr lang="en-US" sz="2800" b="1">
                <a:solidFill>
                  <a:srgbClr val="990000"/>
                </a:solidFill>
                <a:latin typeface="Times New Roman" pitchFamily="18" charset="0"/>
                <a:cs typeface="Times New Roman" pitchFamily="18" charset="0"/>
              </a:rPr>
              <a:t>* Hiện nay địa phương chúng ta còn lưu giữ các phong tục nào của người Lạc Việt?</a:t>
            </a:r>
            <a:endParaRPr lang="en-US" sz="2800">
              <a:solidFill>
                <a:srgbClr val="990000"/>
              </a:solidFill>
              <a:latin typeface="Times New Roman" pitchFamily="18" charset="0"/>
              <a:cs typeface="Times New Roman" pitchFamily="18" charset="0"/>
            </a:endParaRPr>
          </a:p>
        </p:txBody>
      </p:sp>
      <p:sp>
        <p:nvSpPr>
          <p:cNvPr id="26641" name="Text Box 24"/>
          <p:cNvSpPr txBox="1">
            <a:spLocks noChangeArrowheads="1"/>
          </p:cNvSpPr>
          <p:nvPr/>
        </p:nvSpPr>
        <p:spPr bwMode="auto">
          <a:xfrm>
            <a:off x="0" y="1676400"/>
            <a:ext cx="9144000" cy="519113"/>
          </a:xfrm>
          <a:prstGeom prst="rect">
            <a:avLst/>
          </a:prstGeom>
          <a:noFill/>
          <a:ln w="9525">
            <a:noFill/>
            <a:miter lim="800000"/>
            <a:headEnd/>
            <a:tailEnd/>
          </a:ln>
        </p:spPr>
        <p:txBody>
          <a:bodyPr>
            <a:spAutoFit/>
          </a:bodyPr>
          <a:lstStyle/>
          <a:p>
            <a:r>
              <a:rPr lang="en-US" sz="2800" b="1">
                <a:solidFill>
                  <a:srgbClr val="0000FF"/>
                </a:solidFill>
                <a:latin typeface="Times New Roman" pitchFamily="18" charset="0"/>
                <a:cs typeface="Times New Roman" pitchFamily="18" charset="0"/>
              </a:rPr>
              <a:t>4. Phong tục của người lạc Việt</a:t>
            </a:r>
            <a:endParaRPr lang="en-US" sz="28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7428"/>
                                        </p:tgtEl>
                                        <p:attrNameLst>
                                          <p:attrName>style.visibility</p:attrName>
                                        </p:attrNameLst>
                                      </p:cBhvr>
                                      <p:to>
                                        <p:strVal val="visible"/>
                                      </p:to>
                                    </p:set>
                                    <p:anim calcmode="discrete" valueType="clr">
                                      <p:cBhvr override="childStyle">
                                        <p:cTn id="7" dur="80"/>
                                        <p:tgtEl>
                                          <p:spTgt spid="1742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7428"/>
                                        </p:tgtEl>
                                        <p:attrNameLst>
                                          <p:attrName>fillcolor</p:attrName>
                                        </p:attrNameLst>
                                      </p:cBhvr>
                                      <p:tavLst>
                                        <p:tav tm="0">
                                          <p:val>
                                            <p:clrVal>
                                              <a:schemeClr val="accent2"/>
                                            </p:clrVal>
                                          </p:val>
                                        </p:tav>
                                        <p:tav tm="50000">
                                          <p:val>
                                            <p:clrVal>
                                              <a:schemeClr val="hlink"/>
                                            </p:clrVal>
                                          </p:val>
                                        </p:tav>
                                      </p:tavLst>
                                    </p:anim>
                                    <p:set>
                                      <p:cBhvr>
                                        <p:cTn id="9" dur="80"/>
                                        <p:tgtEl>
                                          <p:spTgt spid="17428"/>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8" presetClass="entr" presetSubtype="16"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diamond(in)">
                                      <p:cBhvr>
                                        <p:cTn id="28" dur="500"/>
                                        <p:tgtEl>
                                          <p:spTgt spid="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9"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ppt_x</p:attrName>
                                        </p:attrNameLst>
                                      </p:cBhvr>
                                      <p:tavLst>
                                        <p:tav tm="0">
                                          <p:val>
                                            <p:strVal val="#ppt_x-.2"/>
                                          </p:val>
                                        </p:tav>
                                        <p:tav tm="100000">
                                          <p:val>
                                            <p:strVal val="#ppt_x"/>
                                          </p:val>
                                        </p:tav>
                                      </p:tavLst>
                                    </p:anim>
                                    <p:anim calcmode="lin" valueType="num">
                                      <p:cBhvr>
                                        <p:cTn id="34" dur="5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000 nguoi lu nhuom rang den q"/>
          <p:cNvPicPr>
            <a:picLocks noChangeAspect="1" noChangeArrowheads="1"/>
          </p:cNvPicPr>
          <p:nvPr/>
        </p:nvPicPr>
        <p:blipFill>
          <a:blip r:embed="rId2"/>
          <a:srcRect/>
          <a:stretch>
            <a:fillRect/>
          </a:stretch>
        </p:blipFill>
        <p:spPr bwMode="auto">
          <a:xfrm>
            <a:off x="0" y="0"/>
            <a:ext cx="4457700" cy="2971800"/>
          </a:xfrm>
          <a:prstGeom prst="rect">
            <a:avLst/>
          </a:prstGeom>
          <a:noFill/>
          <a:ln w="9525">
            <a:noFill/>
            <a:miter lim="800000"/>
            <a:headEnd/>
            <a:tailEnd/>
          </a:ln>
        </p:spPr>
      </p:pic>
      <p:pic>
        <p:nvPicPr>
          <p:cNvPr id="27651" name="Picture 3" descr="kinh-nhuom-rang"/>
          <p:cNvPicPr>
            <a:picLocks noChangeAspect="1" noChangeArrowheads="1"/>
          </p:cNvPicPr>
          <p:nvPr/>
        </p:nvPicPr>
        <p:blipFill>
          <a:blip r:embed="rId3"/>
          <a:srcRect/>
          <a:stretch>
            <a:fillRect/>
          </a:stretch>
        </p:blipFill>
        <p:spPr bwMode="auto">
          <a:xfrm>
            <a:off x="4508500" y="0"/>
            <a:ext cx="4635500" cy="2963863"/>
          </a:xfrm>
          <a:prstGeom prst="rect">
            <a:avLst/>
          </a:prstGeom>
          <a:noFill/>
          <a:ln w="9525">
            <a:noFill/>
            <a:miter lim="800000"/>
            <a:headEnd/>
            <a:tailEnd/>
          </a:ln>
        </p:spPr>
      </p:pic>
      <p:pic>
        <p:nvPicPr>
          <p:cNvPr id="27652" name="Picture 4" descr="phu-nu-viet-nam-trong-mat-nguoi-nuoc-ngoai"/>
          <p:cNvPicPr>
            <a:picLocks noChangeAspect="1" noChangeArrowheads="1"/>
          </p:cNvPicPr>
          <p:nvPr/>
        </p:nvPicPr>
        <p:blipFill>
          <a:blip r:embed="rId4"/>
          <a:srcRect/>
          <a:stretch>
            <a:fillRect/>
          </a:stretch>
        </p:blipFill>
        <p:spPr bwMode="auto">
          <a:xfrm>
            <a:off x="5054600" y="3246438"/>
            <a:ext cx="4089400" cy="3611562"/>
          </a:xfrm>
          <a:prstGeom prst="rect">
            <a:avLst/>
          </a:prstGeom>
          <a:noFill/>
          <a:ln w="9525">
            <a:noFill/>
            <a:miter lim="800000"/>
            <a:headEnd/>
            <a:tailEnd/>
          </a:ln>
        </p:spPr>
      </p:pic>
      <p:pic>
        <p:nvPicPr>
          <p:cNvPr id="27653" name="Picture 5" descr="Kieu-lam-dep-ky-quac-tu-giam-voi-song-va-phan-nguoi_5"/>
          <p:cNvPicPr>
            <a:picLocks noChangeAspect="1" noChangeArrowheads="1"/>
          </p:cNvPicPr>
          <p:nvPr/>
        </p:nvPicPr>
        <p:blipFill>
          <a:blip r:embed="rId5"/>
          <a:srcRect/>
          <a:stretch>
            <a:fillRect/>
          </a:stretch>
        </p:blipFill>
        <p:spPr bwMode="auto">
          <a:xfrm>
            <a:off x="0" y="3243263"/>
            <a:ext cx="4854575" cy="3614737"/>
          </a:xfrm>
          <a:prstGeom prst="rect">
            <a:avLst/>
          </a:prstGeom>
          <a:noFill/>
          <a:ln w="9525">
            <a:noFill/>
            <a:miter lim="800000"/>
            <a:headEnd/>
            <a:tailEnd/>
          </a:ln>
        </p:spPr>
      </p:pic>
      <p:sp>
        <p:nvSpPr>
          <p:cNvPr id="489478" name="Text Box 6"/>
          <p:cNvSpPr txBox="1">
            <a:spLocks noChangeArrowheads="1"/>
          </p:cNvSpPr>
          <p:nvPr/>
        </p:nvSpPr>
        <p:spPr bwMode="auto">
          <a:xfrm>
            <a:off x="3708400" y="2692400"/>
            <a:ext cx="2362200" cy="1190625"/>
          </a:xfrm>
          <a:prstGeom prst="rect">
            <a:avLst/>
          </a:prstGeom>
          <a:solidFill>
            <a:srgbClr val="FFFFCC"/>
          </a:solidFill>
          <a:ln>
            <a:noFill/>
          </a:ln>
          <a:effectLst/>
          <a:extLst>
            <a:ext uri="{91240B29-F687-4F45-9708-019B960494DF}"/>
            <a:ext uri="{AF507438-7753-43E0-B8FC-AC1667EBCBE1}"/>
          </a:extLst>
        </p:spPr>
        <p:txBody>
          <a:bodyPr>
            <a:spAutoFit/>
          </a:bodyPr>
          <a:lstStyle/>
          <a:p>
            <a:pPr algn="ctr">
              <a:spcBef>
                <a:spcPct val="50000"/>
              </a:spcBef>
              <a:defRPr/>
            </a:pPr>
            <a:r>
              <a:rPr lang="en-US" sz="3600" b="1">
                <a:solidFill>
                  <a:srgbClr val="CC0000"/>
                </a:solidFill>
                <a:effectLst>
                  <a:outerShdw blurRad="38100" dist="38100" dir="2700000" algn="tl">
                    <a:srgbClr val="000000"/>
                  </a:outerShdw>
                </a:effectLst>
                <a:latin typeface="Times New Roman" pitchFamily="18" charset="0"/>
                <a:cs typeface="+mn-cs"/>
              </a:rPr>
              <a:t>Nhuộm răng đen</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L4 (FILEminimizer)"/>
          <p:cNvPicPr>
            <a:picLocks noChangeAspect="1" noChangeArrowheads="1"/>
          </p:cNvPicPr>
          <p:nvPr/>
        </p:nvPicPr>
        <p:blipFill>
          <a:blip r:embed="rId2"/>
          <a:srcRect/>
          <a:stretch>
            <a:fillRect/>
          </a:stretch>
        </p:blipFill>
        <p:spPr bwMode="auto">
          <a:xfrm>
            <a:off x="0" y="3670300"/>
            <a:ext cx="4508500" cy="3187700"/>
          </a:xfrm>
          <a:prstGeom prst="rect">
            <a:avLst/>
          </a:prstGeom>
          <a:noFill/>
          <a:ln w="9525">
            <a:noFill/>
            <a:miter lim="800000"/>
            <a:headEnd/>
            <a:tailEnd/>
          </a:ln>
        </p:spPr>
      </p:pic>
      <p:pic>
        <p:nvPicPr>
          <p:cNvPr id="28675" name="Picture 5" descr="tynTraThomThieuBongMeHien_003"/>
          <p:cNvPicPr>
            <a:picLocks noChangeAspect="1" noChangeArrowheads="1"/>
          </p:cNvPicPr>
          <p:nvPr/>
        </p:nvPicPr>
        <p:blipFill>
          <a:blip r:embed="rId3"/>
          <a:srcRect/>
          <a:stretch>
            <a:fillRect/>
          </a:stretch>
        </p:blipFill>
        <p:spPr bwMode="auto">
          <a:xfrm>
            <a:off x="4645025" y="3670300"/>
            <a:ext cx="4498975" cy="3187700"/>
          </a:xfrm>
          <a:prstGeom prst="rect">
            <a:avLst/>
          </a:prstGeom>
          <a:noFill/>
          <a:ln w="9525">
            <a:noFill/>
            <a:miter lim="800000"/>
            <a:headEnd/>
            <a:tailEnd/>
          </a:ln>
        </p:spPr>
      </p:pic>
      <p:pic>
        <p:nvPicPr>
          <p:cNvPr id="28676" name="Picture 6" descr="traucau2"/>
          <p:cNvPicPr>
            <a:picLocks noChangeAspect="1" noChangeArrowheads="1"/>
          </p:cNvPicPr>
          <p:nvPr/>
        </p:nvPicPr>
        <p:blipFill>
          <a:blip r:embed="rId4"/>
          <a:srcRect/>
          <a:stretch>
            <a:fillRect/>
          </a:stretch>
        </p:blipFill>
        <p:spPr bwMode="auto">
          <a:xfrm>
            <a:off x="25400" y="12700"/>
            <a:ext cx="4656138" cy="3095625"/>
          </a:xfrm>
          <a:prstGeom prst="rect">
            <a:avLst/>
          </a:prstGeom>
          <a:noFill/>
          <a:ln w="9525">
            <a:noFill/>
            <a:miter lim="800000"/>
            <a:headEnd/>
            <a:tailEnd/>
          </a:ln>
        </p:spPr>
      </p:pic>
      <p:pic>
        <p:nvPicPr>
          <p:cNvPr id="28677" name="Picture 7" descr="800px-Trầu_cánh_phượng"/>
          <p:cNvPicPr>
            <a:picLocks noChangeAspect="1" noChangeArrowheads="1"/>
          </p:cNvPicPr>
          <p:nvPr/>
        </p:nvPicPr>
        <p:blipFill>
          <a:blip r:embed="rId5"/>
          <a:srcRect/>
          <a:stretch>
            <a:fillRect/>
          </a:stretch>
        </p:blipFill>
        <p:spPr bwMode="auto">
          <a:xfrm>
            <a:off x="4724400" y="0"/>
            <a:ext cx="4419600" cy="3114675"/>
          </a:xfrm>
          <a:prstGeom prst="rect">
            <a:avLst/>
          </a:prstGeom>
          <a:noFill/>
          <a:ln w="9525">
            <a:noFill/>
            <a:miter lim="800000"/>
            <a:headEnd/>
            <a:tailEnd/>
          </a:ln>
        </p:spPr>
      </p:pic>
      <p:sp>
        <p:nvSpPr>
          <p:cNvPr id="475144" name="Text Box 8"/>
          <p:cNvSpPr txBox="1">
            <a:spLocks noChangeArrowheads="1"/>
          </p:cNvSpPr>
          <p:nvPr/>
        </p:nvSpPr>
        <p:spPr bwMode="auto">
          <a:xfrm>
            <a:off x="3365500" y="3048000"/>
            <a:ext cx="2501900" cy="641350"/>
          </a:xfrm>
          <a:prstGeom prst="rect">
            <a:avLst/>
          </a:prstGeom>
          <a:solidFill>
            <a:srgbClr val="FFFFCC"/>
          </a:solidFill>
          <a:ln>
            <a:noFill/>
          </a:ln>
          <a:effectLst/>
          <a:extLst>
            <a:ext uri="{91240B29-F687-4F45-9708-019B960494DF}"/>
            <a:ext uri="{AF507438-7753-43E0-B8FC-AC1667EBCBE1}"/>
          </a:extLst>
        </p:spPr>
        <p:txBody>
          <a:bodyPr>
            <a:spAutoFit/>
          </a:bodyPr>
          <a:lstStyle/>
          <a:p>
            <a:pPr algn="ctr">
              <a:spcBef>
                <a:spcPct val="50000"/>
              </a:spcBef>
              <a:defRPr/>
            </a:pPr>
            <a:r>
              <a:rPr lang="en-US" sz="3600" b="1">
                <a:solidFill>
                  <a:srgbClr val="CC0000"/>
                </a:solidFill>
                <a:effectLst>
                  <a:outerShdw blurRad="38100" dist="38100" dir="2700000" algn="tl">
                    <a:srgbClr val="000000"/>
                  </a:outerShdw>
                </a:effectLst>
                <a:latin typeface="Times New Roman" pitchFamily="18" charset="0"/>
                <a:cs typeface="+mn-cs"/>
              </a:rPr>
              <a:t>Ăn trầu</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descr="huong-dan-cach-lam-va-goi-banh-chung-ngay-tet-10"/>
          <p:cNvPicPr>
            <a:picLocks noChangeAspect="1" noChangeArrowheads="1"/>
          </p:cNvPicPr>
          <p:nvPr/>
        </p:nvPicPr>
        <p:blipFill>
          <a:blip r:embed="rId2"/>
          <a:srcRect/>
          <a:stretch>
            <a:fillRect/>
          </a:stretch>
        </p:blipFill>
        <p:spPr bwMode="auto">
          <a:xfrm>
            <a:off x="4648200" y="0"/>
            <a:ext cx="4457700" cy="3175000"/>
          </a:xfrm>
          <a:prstGeom prst="rect">
            <a:avLst/>
          </a:prstGeom>
          <a:noFill/>
          <a:ln w="9525">
            <a:noFill/>
            <a:miter lim="800000"/>
            <a:headEnd/>
            <a:tailEnd/>
          </a:ln>
        </p:spPr>
      </p:pic>
      <p:pic>
        <p:nvPicPr>
          <p:cNvPr id="29699" name="Picture 5" descr="banh-chung-mon-ngon-ngay-tet"/>
          <p:cNvPicPr>
            <a:picLocks noChangeAspect="1" noChangeArrowheads="1"/>
          </p:cNvPicPr>
          <p:nvPr/>
        </p:nvPicPr>
        <p:blipFill>
          <a:blip r:embed="rId3"/>
          <a:srcRect/>
          <a:stretch>
            <a:fillRect/>
          </a:stretch>
        </p:blipFill>
        <p:spPr bwMode="auto">
          <a:xfrm>
            <a:off x="0" y="0"/>
            <a:ext cx="4565650" cy="3254375"/>
          </a:xfrm>
          <a:prstGeom prst="rect">
            <a:avLst/>
          </a:prstGeom>
          <a:noFill/>
          <a:ln w="9525">
            <a:noFill/>
            <a:miter lim="800000"/>
            <a:headEnd/>
            <a:tailEnd/>
          </a:ln>
        </p:spPr>
      </p:pic>
      <p:pic>
        <p:nvPicPr>
          <p:cNvPr id="29700" name="Picture 7" descr="64beadade0c9df2cb43ed1c11b93644d"/>
          <p:cNvPicPr>
            <a:picLocks noChangeAspect="1" noChangeArrowheads="1"/>
          </p:cNvPicPr>
          <p:nvPr/>
        </p:nvPicPr>
        <p:blipFill>
          <a:blip r:embed="rId4"/>
          <a:srcRect/>
          <a:stretch>
            <a:fillRect/>
          </a:stretch>
        </p:blipFill>
        <p:spPr bwMode="auto">
          <a:xfrm>
            <a:off x="38100" y="3590925"/>
            <a:ext cx="4330700" cy="3240088"/>
          </a:xfrm>
          <a:prstGeom prst="rect">
            <a:avLst/>
          </a:prstGeom>
          <a:noFill/>
          <a:ln w="9525">
            <a:noFill/>
            <a:miter lim="800000"/>
            <a:headEnd/>
            <a:tailEnd/>
          </a:ln>
        </p:spPr>
      </p:pic>
      <p:pic>
        <p:nvPicPr>
          <p:cNvPr id="29701" name="Picture 8" descr="1418433885-banh-giay-kep-cha-sp021"/>
          <p:cNvPicPr>
            <a:picLocks noChangeAspect="1" noChangeArrowheads="1"/>
          </p:cNvPicPr>
          <p:nvPr/>
        </p:nvPicPr>
        <p:blipFill>
          <a:blip r:embed="rId5"/>
          <a:srcRect/>
          <a:stretch>
            <a:fillRect/>
          </a:stretch>
        </p:blipFill>
        <p:spPr bwMode="auto">
          <a:xfrm>
            <a:off x="4454525" y="3641725"/>
            <a:ext cx="4689475" cy="3216275"/>
          </a:xfrm>
          <a:prstGeom prst="rect">
            <a:avLst/>
          </a:prstGeom>
          <a:noFill/>
          <a:ln w="9525">
            <a:noFill/>
            <a:miter lim="800000"/>
            <a:headEnd/>
            <a:tailEnd/>
          </a:ln>
        </p:spPr>
      </p:pic>
      <p:sp>
        <p:nvSpPr>
          <p:cNvPr id="476169" name="Text Box 9"/>
          <p:cNvSpPr txBox="1">
            <a:spLocks noChangeArrowheads="1"/>
          </p:cNvSpPr>
          <p:nvPr/>
        </p:nvSpPr>
        <p:spPr bwMode="auto">
          <a:xfrm>
            <a:off x="3086100" y="2997200"/>
            <a:ext cx="2755900" cy="1190625"/>
          </a:xfrm>
          <a:prstGeom prst="rect">
            <a:avLst/>
          </a:prstGeom>
          <a:solidFill>
            <a:srgbClr val="FFFFCC"/>
          </a:solidFill>
          <a:ln>
            <a:noFill/>
          </a:ln>
          <a:effectLst/>
          <a:extLst>
            <a:ext uri="{91240B29-F687-4F45-9708-019B960494DF}"/>
            <a:ext uri="{AF507438-7753-43E0-B8FC-AC1667EBCBE1}"/>
          </a:extLst>
        </p:spPr>
        <p:txBody>
          <a:bodyPr>
            <a:spAutoFit/>
          </a:bodyPr>
          <a:lstStyle/>
          <a:p>
            <a:pPr algn="ctr">
              <a:spcBef>
                <a:spcPct val="50000"/>
              </a:spcBef>
              <a:defRPr/>
            </a:pPr>
            <a:r>
              <a:rPr lang="en-US" sz="3600" b="1">
                <a:solidFill>
                  <a:srgbClr val="CC0000"/>
                </a:solidFill>
                <a:effectLst>
                  <a:outerShdw blurRad="38100" dist="38100" dir="2700000" algn="tl">
                    <a:srgbClr val="000000"/>
                  </a:outerShdw>
                </a:effectLst>
                <a:latin typeface="Times New Roman" pitchFamily="18" charset="0"/>
                <a:cs typeface="+mn-cs"/>
              </a:rPr>
              <a:t>Bánh chưng, bánh giầy</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6" descr="anh dua thuyen"/>
          <p:cNvPicPr>
            <a:picLocks noChangeAspect="1" noChangeArrowheads="1"/>
          </p:cNvPicPr>
          <p:nvPr/>
        </p:nvPicPr>
        <p:blipFill>
          <a:blip r:embed="rId2"/>
          <a:srcRect/>
          <a:stretch>
            <a:fillRect/>
          </a:stretch>
        </p:blipFill>
        <p:spPr bwMode="auto">
          <a:xfrm>
            <a:off x="0" y="0"/>
            <a:ext cx="9144000" cy="6324600"/>
          </a:xfrm>
          <a:prstGeom prst="rect">
            <a:avLst/>
          </a:prstGeom>
          <a:noFill/>
          <a:ln w="9525">
            <a:noFill/>
            <a:miter lim="800000"/>
            <a:headEnd/>
            <a:tailEnd/>
          </a:ln>
        </p:spPr>
      </p:pic>
      <p:sp>
        <p:nvSpPr>
          <p:cNvPr id="488455" name="Text Box 7"/>
          <p:cNvSpPr txBox="1">
            <a:spLocks noChangeArrowheads="1"/>
          </p:cNvSpPr>
          <p:nvPr/>
        </p:nvSpPr>
        <p:spPr bwMode="auto">
          <a:xfrm>
            <a:off x="2438400" y="6216650"/>
            <a:ext cx="3860800" cy="641350"/>
          </a:xfrm>
          <a:prstGeom prst="rect">
            <a:avLst/>
          </a:prstGeom>
          <a:noFill/>
          <a:ln>
            <a:noFill/>
          </a:ln>
          <a:effectLst/>
          <a:extLst>
            <a:ext uri="{909E8E84-426E-40DD-AFC4-6F175D3DCCD1}"/>
            <a:ext uri="{91240B29-F687-4F45-9708-019B960494DF}"/>
            <a:ext uri="{AF507438-7753-43E0-B8FC-AC1667EBCBE1}"/>
          </a:extLst>
        </p:spPr>
        <p:txBody>
          <a:bodyPr>
            <a:spAutoFit/>
          </a:bodyPr>
          <a:lstStyle/>
          <a:p>
            <a:pPr algn="ctr">
              <a:spcBef>
                <a:spcPct val="50000"/>
              </a:spcBef>
              <a:defRPr/>
            </a:pPr>
            <a:r>
              <a:rPr lang="en-US" sz="3600" b="1">
                <a:effectLst>
                  <a:outerShdw blurRad="38100" dist="38100" dir="2700000" algn="tl">
                    <a:srgbClr val="FFFFFF"/>
                  </a:outerShdw>
                </a:effectLst>
                <a:latin typeface="Times New Roman" pitchFamily="18" charset="0"/>
                <a:cs typeface="+mn-cs"/>
              </a:rPr>
              <a:t>Đua thuyền</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descr="maxresdefault"/>
          <p:cNvPicPr>
            <a:picLocks noChangeAspect="1" noChangeArrowheads="1"/>
          </p:cNvPicPr>
          <p:nvPr/>
        </p:nvPicPr>
        <p:blipFill>
          <a:blip r:embed="rId2"/>
          <a:srcRect/>
          <a:stretch>
            <a:fillRect/>
          </a:stretch>
        </p:blipFill>
        <p:spPr bwMode="auto">
          <a:xfrm>
            <a:off x="0" y="0"/>
            <a:ext cx="9144000" cy="5792788"/>
          </a:xfrm>
          <a:prstGeom prst="rect">
            <a:avLst/>
          </a:prstGeom>
          <a:noFill/>
          <a:ln w="9525">
            <a:noFill/>
            <a:miter lim="800000"/>
            <a:headEnd/>
            <a:tailEnd/>
          </a:ln>
        </p:spPr>
      </p:pic>
      <p:sp>
        <p:nvSpPr>
          <p:cNvPr id="506885" name="Text Box 5"/>
          <p:cNvSpPr txBox="1">
            <a:spLocks noChangeArrowheads="1"/>
          </p:cNvSpPr>
          <p:nvPr/>
        </p:nvSpPr>
        <p:spPr bwMode="auto">
          <a:xfrm>
            <a:off x="2044700" y="5994400"/>
            <a:ext cx="4533900" cy="641350"/>
          </a:xfrm>
          <a:prstGeom prst="rect">
            <a:avLst/>
          </a:prstGeom>
          <a:noFill/>
          <a:ln>
            <a:noFill/>
          </a:ln>
          <a:effectLst/>
          <a:extLst>
            <a:ext uri="{909E8E84-426E-40DD-AFC4-6F175D3DCCD1}"/>
            <a:ext uri="{91240B29-F687-4F45-9708-019B960494DF}"/>
            <a:ext uri="{AF507438-7753-43E0-B8FC-AC1667EBCBE1}"/>
          </a:extLst>
        </p:spPr>
        <p:txBody>
          <a:bodyPr>
            <a:spAutoFit/>
          </a:bodyPr>
          <a:lstStyle/>
          <a:p>
            <a:pPr algn="ctr">
              <a:spcBef>
                <a:spcPct val="50000"/>
              </a:spcBef>
              <a:defRPr/>
            </a:pPr>
            <a:r>
              <a:rPr lang="en-US" sz="3600" b="1">
                <a:solidFill>
                  <a:srgbClr val="CC0000"/>
                </a:solidFill>
                <a:effectLst>
                  <a:outerShdw blurRad="38100" dist="38100" dir="2700000" algn="tl">
                    <a:srgbClr val="000000"/>
                  </a:outerShdw>
                </a:effectLst>
                <a:latin typeface="Times New Roman" pitchFamily="18" charset="0"/>
                <a:cs typeface="+mn-cs"/>
              </a:rPr>
              <a:t>Đấu vật</a:t>
            </a:r>
          </a:p>
        </p:txBody>
      </p:sp>
      <p:sp>
        <p:nvSpPr>
          <p:cNvPr id="506886" name="Text Box 6"/>
          <p:cNvSpPr txBox="1">
            <a:spLocks noChangeArrowheads="1"/>
          </p:cNvSpPr>
          <p:nvPr/>
        </p:nvSpPr>
        <p:spPr bwMode="auto">
          <a:xfrm>
            <a:off x="7947025" y="5797550"/>
            <a:ext cx="184150" cy="641350"/>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lgn="ctr">
              <a:defRPr/>
            </a:pPr>
            <a:endParaRPr lang="vi-VN" sz="3600" b="1">
              <a:effectLst>
                <a:outerShdw blurRad="38100" dist="38100" dir="2700000" algn="tl">
                  <a:srgbClr val="FFFFFF"/>
                </a:outerShdw>
              </a:effectLst>
              <a:latin typeface="Times New Roman" pitchFamily="18" charset="0"/>
              <a:cs typeface="+mn-cs"/>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5"/>
          <p:cNvSpPr txBox="1">
            <a:spLocks noChangeArrowheads="1"/>
          </p:cNvSpPr>
          <p:nvPr/>
        </p:nvSpPr>
        <p:spPr bwMode="auto">
          <a:xfrm>
            <a:off x="0" y="457200"/>
            <a:ext cx="9144000" cy="579438"/>
          </a:xfrm>
          <a:prstGeom prst="rect">
            <a:avLst/>
          </a:prstGeom>
          <a:noFill/>
          <a:ln w="9525">
            <a:noFill/>
            <a:miter lim="800000"/>
            <a:headEnd/>
            <a:tailEnd/>
          </a:ln>
        </p:spPr>
        <p:txBody>
          <a:bodyPr>
            <a:spAutoFit/>
          </a:bodyPr>
          <a:lstStyle/>
          <a:p>
            <a:pPr algn="ctr">
              <a:spcBef>
                <a:spcPct val="50000"/>
              </a:spcBef>
            </a:pPr>
            <a:r>
              <a:rPr lang="en-US" sz="3200" b="1">
                <a:solidFill>
                  <a:srgbClr val="0000FF"/>
                </a:solidFill>
                <a:latin typeface="Times New Roman" pitchFamily="18" charset="0"/>
                <a:cs typeface="Times New Roman" pitchFamily="18" charset="0"/>
              </a:rPr>
              <a:t>Lịch sử</a:t>
            </a:r>
          </a:p>
        </p:txBody>
      </p:sp>
      <p:sp>
        <p:nvSpPr>
          <p:cNvPr id="37894" name="Text Box 6"/>
          <p:cNvSpPr txBox="1">
            <a:spLocks noChangeArrowheads="1"/>
          </p:cNvSpPr>
          <p:nvPr/>
        </p:nvSpPr>
        <p:spPr bwMode="auto">
          <a:xfrm>
            <a:off x="0" y="990600"/>
            <a:ext cx="9144000" cy="579438"/>
          </a:xfrm>
          <a:prstGeom prst="rect">
            <a:avLst/>
          </a:prstGeom>
          <a:noFill/>
          <a:ln w="9525">
            <a:noFill/>
            <a:miter lim="800000"/>
            <a:headEnd/>
            <a:tailEnd/>
          </a:ln>
        </p:spPr>
        <p:txBody>
          <a:bodyPr>
            <a:spAutoFit/>
          </a:bodyPr>
          <a:lstStyle/>
          <a:p>
            <a:pPr algn="ctr">
              <a:spcBef>
                <a:spcPct val="50000"/>
              </a:spcBef>
            </a:pPr>
            <a:r>
              <a:rPr lang="en-US" sz="3200" b="1">
                <a:solidFill>
                  <a:srgbClr val="FF0000"/>
                </a:solidFill>
                <a:latin typeface="Times New Roman" pitchFamily="18" charset="0"/>
                <a:cs typeface="Times New Roman" pitchFamily="18" charset="0"/>
              </a:rPr>
              <a:t>Nước Văn Lang</a:t>
            </a:r>
          </a:p>
        </p:txBody>
      </p:sp>
      <p:pic>
        <p:nvPicPr>
          <p:cNvPr id="5124" name="Picture 10" descr="11"/>
          <p:cNvPicPr>
            <a:picLocks noChangeAspect="1" noChangeArrowheads="1"/>
          </p:cNvPicPr>
          <p:nvPr/>
        </p:nvPicPr>
        <p:blipFill>
          <a:blip r:embed="rId2"/>
          <a:srcRect/>
          <a:stretch>
            <a:fillRect/>
          </a:stretch>
        </p:blipFill>
        <p:spPr bwMode="auto">
          <a:xfrm>
            <a:off x="0" y="2362200"/>
            <a:ext cx="5486400" cy="4495800"/>
          </a:xfrm>
          <a:prstGeom prst="rect">
            <a:avLst/>
          </a:prstGeom>
          <a:noFill/>
          <a:ln w="9525">
            <a:noFill/>
            <a:miter lim="800000"/>
            <a:headEnd/>
            <a:tailEnd/>
          </a:ln>
        </p:spPr>
      </p:pic>
      <p:sp>
        <p:nvSpPr>
          <p:cNvPr id="37896" name="Text Box 8"/>
          <p:cNvSpPr txBox="1">
            <a:spLocks noChangeArrowheads="1"/>
          </p:cNvSpPr>
          <p:nvPr/>
        </p:nvSpPr>
        <p:spPr bwMode="auto">
          <a:xfrm>
            <a:off x="0" y="1676400"/>
            <a:ext cx="9144000" cy="519113"/>
          </a:xfrm>
          <a:prstGeom prst="rect">
            <a:avLst/>
          </a:prstGeom>
          <a:noFill/>
          <a:ln w="9525">
            <a:noFill/>
            <a:miter lim="800000"/>
            <a:headEnd/>
            <a:tailEnd/>
          </a:ln>
        </p:spPr>
        <p:txBody>
          <a:bodyPr>
            <a:spAutoFit/>
          </a:bodyPr>
          <a:lstStyle/>
          <a:p>
            <a:pPr>
              <a:spcBef>
                <a:spcPct val="50000"/>
              </a:spcBef>
            </a:pPr>
            <a:r>
              <a:rPr lang="en-US" sz="2800" b="1">
                <a:solidFill>
                  <a:srgbClr val="0000FF"/>
                </a:solidFill>
                <a:latin typeface="Times New Roman" pitchFamily="18" charset="0"/>
                <a:cs typeface="Times New Roman" pitchFamily="18" charset="0"/>
              </a:rPr>
              <a:t>1.Thời gian hình thành và địa phận của nước Văn Lang.</a:t>
            </a:r>
            <a:endParaRPr lang="en-US" sz="2800">
              <a:latin typeface="Times New Roman" pitchFamily="18" charset="0"/>
              <a:cs typeface="Times New Roman" pitchFamily="18" charset="0"/>
            </a:endParaRPr>
          </a:p>
        </p:txBody>
      </p:sp>
      <p:sp>
        <p:nvSpPr>
          <p:cNvPr id="5126" name="Rectangle 8"/>
          <p:cNvSpPr>
            <a:spLocks noChangeArrowheads="1"/>
          </p:cNvSpPr>
          <p:nvPr/>
        </p:nvSpPr>
        <p:spPr bwMode="auto">
          <a:xfrm>
            <a:off x="1981200" y="4114800"/>
            <a:ext cx="762000" cy="228600"/>
          </a:xfrm>
          <a:prstGeom prst="rect">
            <a:avLst/>
          </a:prstGeom>
          <a:noFill/>
          <a:ln w="9525">
            <a:noFill/>
            <a:miter lim="800000"/>
            <a:headEnd/>
            <a:tailEnd/>
          </a:ln>
        </p:spPr>
        <p:txBody>
          <a:bodyPr/>
          <a:lstStyle/>
          <a:p>
            <a:pPr marL="342900" indent="-342900">
              <a:spcBef>
                <a:spcPct val="20000"/>
              </a:spcBef>
            </a:pPr>
            <a:r>
              <a:rPr lang="en-US" sz="1000"/>
              <a:t>Sông mã</a:t>
            </a:r>
          </a:p>
        </p:txBody>
      </p:sp>
      <p:sp>
        <p:nvSpPr>
          <p:cNvPr id="5127" name="Rectangle 9"/>
          <p:cNvSpPr>
            <a:spLocks noChangeArrowheads="1"/>
          </p:cNvSpPr>
          <p:nvPr/>
        </p:nvSpPr>
        <p:spPr bwMode="auto">
          <a:xfrm>
            <a:off x="1981200" y="4495800"/>
            <a:ext cx="762000" cy="228600"/>
          </a:xfrm>
          <a:prstGeom prst="rect">
            <a:avLst/>
          </a:prstGeom>
          <a:noFill/>
          <a:ln w="9525">
            <a:noFill/>
            <a:miter lim="800000"/>
            <a:headEnd/>
            <a:tailEnd/>
          </a:ln>
        </p:spPr>
        <p:txBody>
          <a:bodyPr/>
          <a:lstStyle/>
          <a:p>
            <a:pPr marL="342900" indent="-342900">
              <a:spcBef>
                <a:spcPct val="20000"/>
              </a:spcBef>
            </a:pPr>
            <a:r>
              <a:rPr lang="en-US" sz="1000"/>
              <a:t>Sông cả</a:t>
            </a:r>
          </a:p>
        </p:txBody>
      </p:sp>
      <p:sp>
        <p:nvSpPr>
          <p:cNvPr id="12299" name="Freeform 11"/>
          <p:cNvSpPr>
            <a:spLocks/>
          </p:cNvSpPr>
          <p:nvPr/>
        </p:nvSpPr>
        <p:spPr bwMode="auto">
          <a:xfrm>
            <a:off x="2286000" y="3733800"/>
            <a:ext cx="187325" cy="74613"/>
          </a:xfrm>
          <a:custGeom>
            <a:avLst/>
            <a:gdLst>
              <a:gd name="T0" fmla="*/ 2147483647 w 358"/>
              <a:gd name="T1" fmla="*/ 2147483647 h 366"/>
              <a:gd name="T2" fmla="*/ 2147483647 w 358"/>
              <a:gd name="T3" fmla="*/ 2147483647 h 366"/>
              <a:gd name="T4" fmla="*/ 2147483647 w 358"/>
              <a:gd name="T5" fmla="*/ 2147483647 h 366"/>
              <a:gd name="T6" fmla="*/ 2147483647 w 358"/>
              <a:gd name="T7" fmla="*/ 2147483647 h 366"/>
              <a:gd name="T8" fmla="*/ 2147483647 w 358"/>
              <a:gd name="T9" fmla="*/ 2147483647 h 366"/>
              <a:gd name="T10" fmla="*/ 2147483647 w 358"/>
              <a:gd name="T11" fmla="*/ 2147483647 h 366"/>
              <a:gd name="T12" fmla="*/ 2147483647 w 358"/>
              <a:gd name="T13" fmla="*/ 2147483647 h 366"/>
              <a:gd name="T14" fmla="*/ 2147483647 w 358"/>
              <a:gd name="T15" fmla="*/ 2147483647 h 366"/>
              <a:gd name="T16" fmla="*/ 2147483647 w 358"/>
              <a:gd name="T17" fmla="*/ 2147483647 h 366"/>
              <a:gd name="T18" fmla="*/ 2147483647 w 358"/>
              <a:gd name="T19" fmla="*/ 2147483647 h 366"/>
              <a:gd name="T20" fmla="*/ 2147483647 w 358"/>
              <a:gd name="T21" fmla="*/ 0 h 366"/>
              <a:gd name="T22" fmla="*/ 2147483647 w 358"/>
              <a:gd name="T23" fmla="*/ 2147483647 h 3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8"/>
              <a:gd name="T37" fmla="*/ 0 h 366"/>
              <a:gd name="T38" fmla="*/ 358 w 358"/>
              <a:gd name="T39" fmla="*/ 366 h 3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8" h="366">
                <a:moveTo>
                  <a:pt x="118" y="144"/>
                </a:moveTo>
                <a:cubicBezTo>
                  <a:pt x="89" y="187"/>
                  <a:pt x="69" y="185"/>
                  <a:pt x="40" y="228"/>
                </a:cubicBezTo>
                <a:cubicBezTo>
                  <a:pt x="32" y="240"/>
                  <a:pt x="0" y="236"/>
                  <a:pt x="16" y="234"/>
                </a:cubicBezTo>
                <a:lnTo>
                  <a:pt x="136" y="216"/>
                </a:lnTo>
                <a:lnTo>
                  <a:pt x="148" y="366"/>
                </a:lnTo>
                <a:lnTo>
                  <a:pt x="208" y="216"/>
                </a:lnTo>
                <a:lnTo>
                  <a:pt x="358" y="246"/>
                </a:lnTo>
                <a:lnTo>
                  <a:pt x="232" y="168"/>
                </a:lnTo>
                <a:lnTo>
                  <a:pt x="286" y="12"/>
                </a:lnTo>
                <a:lnTo>
                  <a:pt x="184" y="108"/>
                </a:lnTo>
                <a:lnTo>
                  <a:pt x="64" y="0"/>
                </a:lnTo>
                <a:lnTo>
                  <a:pt x="118" y="144"/>
                </a:lnTo>
                <a:close/>
              </a:path>
            </a:pathLst>
          </a:custGeom>
          <a:solidFill>
            <a:srgbClr val="0000FF"/>
          </a:solidFill>
          <a:ln w="9525">
            <a:solidFill>
              <a:schemeClr val="tx1"/>
            </a:solidFill>
            <a:round/>
            <a:headEnd/>
            <a:tailEnd/>
          </a:ln>
        </p:spPr>
        <p:txBody>
          <a:bodyPr/>
          <a:lstStyle/>
          <a:p>
            <a:endParaRPr lang="vi-VN"/>
          </a:p>
        </p:txBody>
      </p:sp>
      <p:sp>
        <p:nvSpPr>
          <p:cNvPr id="12300" name="Rectangle 12"/>
          <p:cNvSpPr>
            <a:spLocks noChangeArrowheads="1"/>
          </p:cNvSpPr>
          <p:nvPr/>
        </p:nvSpPr>
        <p:spPr bwMode="auto">
          <a:xfrm>
            <a:off x="2590800" y="3429000"/>
            <a:ext cx="914400" cy="304800"/>
          </a:xfrm>
          <a:prstGeom prst="rect">
            <a:avLst/>
          </a:prstGeom>
          <a:noFill/>
          <a:ln w="9525">
            <a:noFill/>
            <a:miter lim="800000"/>
            <a:headEnd/>
            <a:tailEnd/>
          </a:ln>
        </p:spPr>
        <p:txBody>
          <a:bodyPr wrap="none" anchor="ctr"/>
          <a:lstStyle/>
          <a:p>
            <a:pPr algn="ctr"/>
            <a:r>
              <a:rPr lang="en-US" b="1">
                <a:solidFill>
                  <a:srgbClr val="0000FF"/>
                </a:solidFill>
                <a:latin typeface="Times New Roman" pitchFamily="18" charset="0"/>
              </a:rPr>
              <a:t>Văn Lang</a:t>
            </a:r>
          </a:p>
        </p:txBody>
      </p:sp>
      <p:sp>
        <p:nvSpPr>
          <p:cNvPr id="12301" name="AutoShape 13"/>
          <p:cNvSpPr>
            <a:spLocks noChangeArrowheads="1"/>
          </p:cNvSpPr>
          <p:nvPr/>
        </p:nvSpPr>
        <p:spPr bwMode="auto">
          <a:xfrm rot="-3946698">
            <a:off x="2078832" y="3164681"/>
            <a:ext cx="1054100" cy="106363"/>
          </a:xfrm>
          <a:prstGeom prst="leftArrow">
            <a:avLst>
              <a:gd name="adj1" fmla="val 50000"/>
              <a:gd name="adj2" fmla="val 247760"/>
            </a:avLst>
          </a:prstGeom>
          <a:solidFill>
            <a:srgbClr val="FF0000"/>
          </a:solidFill>
          <a:ln w="3175">
            <a:solidFill>
              <a:srgbClr val="FF0000"/>
            </a:solidFill>
            <a:miter lim="800000"/>
            <a:headEnd/>
            <a:tailEnd/>
          </a:ln>
        </p:spPr>
        <p:txBody>
          <a:bodyPr vert="eaVert" wrap="none" anchor="ctr"/>
          <a:lstStyle/>
          <a:p>
            <a:endParaRPr lang="vi-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7894"/>
                                        </p:tgtEl>
                                        <p:attrNameLst>
                                          <p:attrName>style.visibility</p:attrName>
                                        </p:attrNameLst>
                                      </p:cBhvr>
                                      <p:to>
                                        <p:strVal val="visible"/>
                                      </p:to>
                                    </p:set>
                                    <p:anim calcmode="discrete" valueType="clr">
                                      <p:cBhvr override="childStyle">
                                        <p:cTn id="7" dur="80"/>
                                        <p:tgtEl>
                                          <p:spTgt spid="3789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7894"/>
                                        </p:tgtEl>
                                        <p:attrNameLst>
                                          <p:attrName>fillcolor</p:attrName>
                                        </p:attrNameLst>
                                      </p:cBhvr>
                                      <p:tavLst>
                                        <p:tav tm="0">
                                          <p:val>
                                            <p:clrVal>
                                              <a:schemeClr val="accent2"/>
                                            </p:clrVal>
                                          </p:val>
                                        </p:tav>
                                        <p:tav tm="50000">
                                          <p:val>
                                            <p:clrVal>
                                              <a:schemeClr val="hlink"/>
                                            </p:clrVal>
                                          </p:val>
                                        </p:tav>
                                      </p:tavLst>
                                    </p:anim>
                                    <p:set>
                                      <p:cBhvr>
                                        <p:cTn id="9" dur="80"/>
                                        <p:tgtEl>
                                          <p:spTgt spid="3789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7896"/>
                                        </p:tgtEl>
                                        <p:attrNameLst>
                                          <p:attrName>style.visibility</p:attrName>
                                        </p:attrNameLst>
                                      </p:cBhvr>
                                      <p:to>
                                        <p:strVal val="visible"/>
                                      </p:to>
                                    </p:set>
                                    <p:anim calcmode="discrete" valueType="clr">
                                      <p:cBhvr override="childStyle">
                                        <p:cTn id="14" dur="80"/>
                                        <p:tgtEl>
                                          <p:spTgt spid="37896"/>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7896"/>
                                        </p:tgtEl>
                                        <p:attrNameLst>
                                          <p:attrName>fillcolor</p:attrName>
                                        </p:attrNameLst>
                                      </p:cBhvr>
                                      <p:tavLst>
                                        <p:tav tm="0">
                                          <p:val>
                                            <p:clrVal>
                                              <a:schemeClr val="accent2"/>
                                            </p:clrVal>
                                          </p:val>
                                        </p:tav>
                                        <p:tav tm="50000">
                                          <p:val>
                                            <p:clrVal>
                                              <a:schemeClr val="hlink"/>
                                            </p:clrVal>
                                          </p:val>
                                        </p:tav>
                                      </p:tavLst>
                                    </p:anim>
                                    <p:set>
                                      <p:cBhvr>
                                        <p:cTn id="16" dur="80"/>
                                        <p:tgtEl>
                                          <p:spTgt spid="37896"/>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2299"/>
                                        </p:tgtEl>
                                        <p:attrNameLst>
                                          <p:attrName>style.visibility</p:attrName>
                                        </p:attrNameLst>
                                      </p:cBhvr>
                                      <p:to>
                                        <p:strVal val="visible"/>
                                      </p:to>
                                    </p:set>
                                    <p:animEffect transition="in" filter="blinds(horizontal)">
                                      <p:cBhvr>
                                        <p:cTn id="21" dur="500"/>
                                        <p:tgtEl>
                                          <p:spTgt spid="12299"/>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2300"/>
                                        </p:tgtEl>
                                        <p:attrNameLst>
                                          <p:attrName>style.visibility</p:attrName>
                                        </p:attrNameLst>
                                      </p:cBhvr>
                                      <p:to>
                                        <p:strVal val="visible"/>
                                      </p:to>
                                    </p:set>
                                    <p:animEffect transition="in" filter="blinds(horizontal)">
                                      <p:cBhvr>
                                        <p:cTn id="24" dur="500"/>
                                        <p:tgtEl>
                                          <p:spTgt spid="12300"/>
                                        </p:tgtEl>
                                      </p:cBhvr>
                                    </p:animEffect>
                                  </p:childTnLst>
                                </p:cTn>
                              </p:par>
                              <p:par>
                                <p:cTn id="25" presetID="37" presetClass="entr" presetSubtype="0" fill="hold" grpId="0" nodeType="withEffect">
                                  <p:stCondLst>
                                    <p:cond delay="0"/>
                                  </p:stCondLst>
                                  <p:childTnLst>
                                    <p:set>
                                      <p:cBhvr>
                                        <p:cTn id="26" dur="1" fill="hold">
                                          <p:stCondLst>
                                            <p:cond delay="0"/>
                                          </p:stCondLst>
                                        </p:cTn>
                                        <p:tgtEl>
                                          <p:spTgt spid="12301"/>
                                        </p:tgtEl>
                                        <p:attrNameLst>
                                          <p:attrName>style.visibility</p:attrName>
                                        </p:attrNameLst>
                                      </p:cBhvr>
                                      <p:to>
                                        <p:strVal val="visible"/>
                                      </p:to>
                                    </p:set>
                                    <p:animEffect transition="in" filter="fade">
                                      <p:cBhvr>
                                        <p:cTn id="27" dur="1000"/>
                                        <p:tgtEl>
                                          <p:spTgt spid="12301"/>
                                        </p:tgtEl>
                                      </p:cBhvr>
                                    </p:animEffect>
                                    <p:anim calcmode="lin" valueType="num">
                                      <p:cBhvr>
                                        <p:cTn id="28" dur="1000" fill="hold"/>
                                        <p:tgtEl>
                                          <p:spTgt spid="12301"/>
                                        </p:tgtEl>
                                        <p:attrNameLst>
                                          <p:attrName>ppt_x</p:attrName>
                                        </p:attrNameLst>
                                      </p:cBhvr>
                                      <p:tavLst>
                                        <p:tav tm="0">
                                          <p:val>
                                            <p:strVal val="#ppt_x"/>
                                          </p:val>
                                        </p:tav>
                                        <p:tav tm="100000">
                                          <p:val>
                                            <p:strVal val="#ppt_x"/>
                                          </p:val>
                                        </p:tav>
                                      </p:tavLst>
                                    </p:anim>
                                    <p:anim calcmode="lin" valueType="num">
                                      <p:cBhvr>
                                        <p:cTn id="29" dur="900" decel="100000" fill="hold"/>
                                        <p:tgtEl>
                                          <p:spTgt spid="1230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30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4" grpId="0"/>
      <p:bldP spid="37896" grpId="0"/>
      <p:bldP spid="12299" grpId="0" animBg="1"/>
      <p:bldP spid="12300" grpId="0"/>
      <p:bldP spid="1230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52400"/>
            <a:ext cx="2590801" cy="1219201"/>
          </a:xfrm>
          <a:prstGeom prst="rect">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4400" b="1" dirty="0" err="1">
                <a:solidFill>
                  <a:srgbClr val="FF0000"/>
                </a:solidFill>
              </a:rPr>
              <a:t>Ghi</a:t>
            </a:r>
            <a:r>
              <a:rPr lang="en-US" sz="4400" b="1" dirty="0">
                <a:solidFill>
                  <a:srgbClr val="FF0000"/>
                </a:solidFill>
              </a:rPr>
              <a:t> </a:t>
            </a:r>
            <a:r>
              <a:rPr lang="en-US" sz="4400" b="1" dirty="0" err="1">
                <a:solidFill>
                  <a:srgbClr val="FF0000"/>
                </a:solidFill>
              </a:rPr>
              <a:t>nhớ</a:t>
            </a:r>
            <a:endParaRPr lang="en-US" sz="4400" b="1" dirty="0">
              <a:solidFill>
                <a:srgbClr val="FF0000"/>
              </a:solidFill>
            </a:endParaRPr>
          </a:p>
        </p:txBody>
      </p:sp>
      <p:sp>
        <p:nvSpPr>
          <p:cNvPr id="3" name="Rectangle 2"/>
          <p:cNvSpPr/>
          <p:nvPr/>
        </p:nvSpPr>
        <p:spPr>
          <a:xfrm>
            <a:off x="685800" y="1600200"/>
            <a:ext cx="7945318" cy="4171684"/>
          </a:xfrm>
          <a:prstGeom prst="rect">
            <a:avLst/>
          </a:prstGeom>
          <a:solidFill>
            <a:srgbClr val="66FF99"/>
          </a:solidFill>
          <a:ln>
            <a:noFill/>
          </a:ln>
          <a:effectLst>
            <a:glow rad="63500">
              <a:schemeClr val="accent1">
                <a:satMod val="175000"/>
                <a:alpha val="4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3200" b="1" dirty="0" err="1">
                <a:solidFill>
                  <a:schemeClr val="tx1"/>
                </a:solidFill>
              </a:rPr>
              <a:t>Khoảng</a:t>
            </a:r>
            <a:r>
              <a:rPr lang="en-US" sz="3200" b="1" dirty="0">
                <a:solidFill>
                  <a:schemeClr val="tx1"/>
                </a:solidFill>
              </a:rPr>
              <a:t> </a:t>
            </a:r>
            <a:r>
              <a:rPr lang="en-US" sz="3200" b="1" dirty="0" err="1">
                <a:solidFill>
                  <a:schemeClr val="tx1"/>
                </a:solidFill>
              </a:rPr>
              <a:t>năm</a:t>
            </a:r>
            <a:r>
              <a:rPr lang="en-US" sz="3200" b="1" dirty="0">
                <a:solidFill>
                  <a:schemeClr val="tx1"/>
                </a:solidFill>
              </a:rPr>
              <a:t> 700 TCN, </a:t>
            </a:r>
            <a:r>
              <a:rPr lang="en-US" sz="3200" b="1" dirty="0" err="1">
                <a:solidFill>
                  <a:schemeClr val="tx1"/>
                </a:solidFill>
              </a:rPr>
              <a:t>nhà</a:t>
            </a:r>
            <a:r>
              <a:rPr lang="en-US" sz="3200" b="1" dirty="0">
                <a:solidFill>
                  <a:schemeClr val="tx1"/>
                </a:solidFill>
              </a:rPr>
              <a:t> </a:t>
            </a:r>
            <a:r>
              <a:rPr lang="en-US" sz="3200" b="1" dirty="0" err="1">
                <a:solidFill>
                  <a:schemeClr val="tx1"/>
                </a:solidFill>
              </a:rPr>
              <a:t>nước</a:t>
            </a:r>
            <a:r>
              <a:rPr lang="en-US" sz="3200" b="1" dirty="0">
                <a:solidFill>
                  <a:schemeClr val="tx1"/>
                </a:solidFill>
              </a:rPr>
              <a:t> </a:t>
            </a:r>
            <a:r>
              <a:rPr lang="en-US" sz="3200" b="1" dirty="0" err="1">
                <a:solidFill>
                  <a:schemeClr val="tx1"/>
                </a:solidFill>
              </a:rPr>
              <a:t>đầu</a:t>
            </a:r>
            <a:r>
              <a:rPr lang="en-US" sz="3200" b="1" dirty="0">
                <a:solidFill>
                  <a:schemeClr val="tx1"/>
                </a:solidFill>
              </a:rPr>
              <a:t> </a:t>
            </a:r>
            <a:r>
              <a:rPr lang="en-US" sz="3200" b="1" dirty="0" err="1">
                <a:solidFill>
                  <a:schemeClr val="tx1"/>
                </a:solidFill>
              </a:rPr>
              <a:t>tiên</a:t>
            </a:r>
            <a:r>
              <a:rPr lang="en-US" sz="3200" b="1" dirty="0">
                <a:solidFill>
                  <a:schemeClr val="tx1"/>
                </a:solidFill>
              </a:rPr>
              <a:t> </a:t>
            </a:r>
            <a:r>
              <a:rPr lang="en-US" sz="3200" b="1" dirty="0" err="1">
                <a:solidFill>
                  <a:schemeClr val="tx1"/>
                </a:solidFill>
              </a:rPr>
              <a:t>của</a:t>
            </a:r>
            <a:r>
              <a:rPr lang="en-US" sz="3200" b="1" dirty="0">
                <a:solidFill>
                  <a:schemeClr val="tx1"/>
                </a:solidFill>
              </a:rPr>
              <a:t> </a:t>
            </a:r>
            <a:r>
              <a:rPr lang="en-US" sz="3200" b="1" dirty="0" err="1">
                <a:solidFill>
                  <a:schemeClr val="tx1"/>
                </a:solidFill>
              </a:rPr>
              <a:t>nước</a:t>
            </a:r>
            <a:r>
              <a:rPr lang="en-US" sz="3200" b="1" dirty="0">
                <a:solidFill>
                  <a:schemeClr val="tx1"/>
                </a:solidFill>
              </a:rPr>
              <a:t> </a:t>
            </a:r>
            <a:r>
              <a:rPr lang="en-US" sz="3200" b="1" dirty="0" err="1">
                <a:solidFill>
                  <a:schemeClr val="tx1"/>
                </a:solidFill>
              </a:rPr>
              <a:t>ta</a:t>
            </a:r>
            <a:r>
              <a:rPr lang="en-US" sz="3200" b="1" dirty="0">
                <a:solidFill>
                  <a:schemeClr val="tx1"/>
                </a:solidFill>
              </a:rPr>
              <a:t> </a:t>
            </a:r>
            <a:r>
              <a:rPr lang="en-US" sz="3200" b="1" dirty="0" err="1">
                <a:solidFill>
                  <a:schemeClr val="tx1"/>
                </a:solidFill>
              </a:rPr>
              <a:t>đã</a:t>
            </a:r>
            <a:r>
              <a:rPr lang="en-US" sz="3200" b="1" dirty="0">
                <a:solidFill>
                  <a:schemeClr val="tx1"/>
                </a:solidFill>
              </a:rPr>
              <a:t> </a:t>
            </a:r>
            <a:r>
              <a:rPr lang="en-US" sz="3200" b="1" dirty="0" err="1">
                <a:solidFill>
                  <a:schemeClr val="tx1"/>
                </a:solidFill>
              </a:rPr>
              <a:t>ra</a:t>
            </a:r>
            <a:r>
              <a:rPr lang="en-US" sz="3200" b="1" dirty="0">
                <a:solidFill>
                  <a:schemeClr val="tx1"/>
                </a:solidFill>
              </a:rPr>
              <a:t> </a:t>
            </a:r>
            <a:r>
              <a:rPr lang="en-US" sz="3200" b="1" dirty="0" err="1">
                <a:solidFill>
                  <a:schemeClr val="tx1"/>
                </a:solidFill>
              </a:rPr>
              <a:t>đời</a:t>
            </a:r>
            <a:r>
              <a:rPr lang="en-US" sz="3200" b="1" dirty="0">
                <a:solidFill>
                  <a:schemeClr val="tx1"/>
                </a:solidFill>
              </a:rPr>
              <a:t>. </a:t>
            </a:r>
            <a:r>
              <a:rPr lang="en-US" sz="3200" b="1" dirty="0" err="1">
                <a:solidFill>
                  <a:schemeClr val="tx1"/>
                </a:solidFill>
              </a:rPr>
              <a:t>Tên</a:t>
            </a:r>
            <a:r>
              <a:rPr lang="en-US" sz="3200" b="1" dirty="0">
                <a:solidFill>
                  <a:schemeClr val="tx1"/>
                </a:solidFill>
              </a:rPr>
              <a:t> </a:t>
            </a:r>
            <a:r>
              <a:rPr lang="en-US" sz="3200" b="1" dirty="0" err="1">
                <a:solidFill>
                  <a:schemeClr val="tx1"/>
                </a:solidFill>
              </a:rPr>
              <a:t>nước</a:t>
            </a:r>
            <a:r>
              <a:rPr lang="en-US" sz="3200" b="1" dirty="0">
                <a:solidFill>
                  <a:schemeClr val="tx1"/>
                </a:solidFill>
              </a:rPr>
              <a:t> </a:t>
            </a:r>
            <a:r>
              <a:rPr lang="en-US" sz="3200" b="1" dirty="0" err="1">
                <a:solidFill>
                  <a:schemeClr val="tx1"/>
                </a:solidFill>
              </a:rPr>
              <a:t>là</a:t>
            </a:r>
            <a:r>
              <a:rPr lang="en-US" sz="3200" b="1" dirty="0">
                <a:solidFill>
                  <a:schemeClr val="tx1"/>
                </a:solidFill>
              </a:rPr>
              <a:t> </a:t>
            </a:r>
            <a:r>
              <a:rPr lang="en-US" sz="3200" b="1" dirty="0" err="1">
                <a:solidFill>
                  <a:schemeClr val="tx1"/>
                </a:solidFill>
              </a:rPr>
              <a:t>Văn</a:t>
            </a:r>
            <a:r>
              <a:rPr lang="en-US" sz="3200" b="1" dirty="0">
                <a:solidFill>
                  <a:schemeClr val="tx1"/>
                </a:solidFill>
              </a:rPr>
              <a:t> Lang. </a:t>
            </a:r>
            <a:r>
              <a:rPr lang="en-US" sz="3200" b="1" dirty="0" err="1">
                <a:solidFill>
                  <a:schemeClr val="tx1"/>
                </a:solidFill>
              </a:rPr>
              <a:t>Vua</a:t>
            </a:r>
            <a:r>
              <a:rPr lang="en-US" sz="3200" b="1" dirty="0">
                <a:solidFill>
                  <a:schemeClr val="tx1"/>
                </a:solidFill>
              </a:rPr>
              <a:t> </a:t>
            </a:r>
            <a:r>
              <a:rPr lang="en-US" sz="3200" b="1" dirty="0" err="1">
                <a:solidFill>
                  <a:schemeClr val="tx1"/>
                </a:solidFill>
              </a:rPr>
              <a:t>được</a:t>
            </a:r>
            <a:r>
              <a:rPr lang="en-US" sz="3200" b="1" dirty="0">
                <a:solidFill>
                  <a:schemeClr val="tx1"/>
                </a:solidFill>
              </a:rPr>
              <a:t> </a:t>
            </a:r>
            <a:r>
              <a:rPr lang="en-US" sz="3200" b="1" dirty="0" err="1">
                <a:solidFill>
                  <a:schemeClr val="tx1"/>
                </a:solidFill>
              </a:rPr>
              <a:t>gọi</a:t>
            </a:r>
            <a:r>
              <a:rPr lang="en-US" sz="3200" b="1" dirty="0">
                <a:solidFill>
                  <a:schemeClr val="tx1"/>
                </a:solidFill>
              </a:rPr>
              <a:t> </a:t>
            </a:r>
            <a:r>
              <a:rPr lang="en-US" sz="3200" b="1" dirty="0" err="1">
                <a:solidFill>
                  <a:schemeClr val="tx1"/>
                </a:solidFill>
              </a:rPr>
              <a:t>là</a:t>
            </a:r>
            <a:r>
              <a:rPr lang="en-US" sz="3200" b="1" dirty="0">
                <a:solidFill>
                  <a:schemeClr val="tx1"/>
                </a:solidFill>
              </a:rPr>
              <a:t> </a:t>
            </a:r>
            <a:r>
              <a:rPr lang="en-US" sz="3200" b="1" dirty="0" err="1">
                <a:solidFill>
                  <a:schemeClr val="tx1"/>
                </a:solidFill>
              </a:rPr>
              <a:t>Hùng</a:t>
            </a:r>
            <a:r>
              <a:rPr lang="en-US" sz="3200" b="1" dirty="0">
                <a:solidFill>
                  <a:schemeClr val="tx1"/>
                </a:solidFill>
              </a:rPr>
              <a:t> </a:t>
            </a:r>
            <a:r>
              <a:rPr lang="en-US" sz="3200" b="1" dirty="0" err="1">
                <a:solidFill>
                  <a:schemeClr val="tx1"/>
                </a:solidFill>
              </a:rPr>
              <a:t>Vương</a:t>
            </a:r>
            <a:r>
              <a:rPr lang="en-US" sz="3200" b="1" dirty="0">
                <a:solidFill>
                  <a:schemeClr val="tx1"/>
                </a:solidFill>
              </a:rPr>
              <a:t>. </a:t>
            </a:r>
            <a:r>
              <a:rPr lang="en-US" sz="3200" b="1" dirty="0" err="1">
                <a:solidFill>
                  <a:schemeClr val="tx1"/>
                </a:solidFill>
              </a:rPr>
              <a:t>Người</a:t>
            </a:r>
            <a:r>
              <a:rPr lang="en-US" sz="3200" b="1" dirty="0">
                <a:solidFill>
                  <a:schemeClr val="tx1"/>
                </a:solidFill>
              </a:rPr>
              <a:t> </a:t>
            </a:r>
            <a:r>
              <a:rPr lang="en-US" sz="3200" b="1" dirty="0" err="1">
                <a:solidFill>
                  <a:schemeClr val="tx1"/>
                </a:solidFill>
              </a:rPr>
              <a:t>Lạc</a:t>
            </a:r>
            <a:r>
              <a:rPr lang="en-US" sz="3200" b="1" dirty="0">
                <a:solidFill>
                  <a:schemeClr val="tx1"/>
                </a:solidFill>
              </a:rPr>
              <a:t> </a:t>
            </a:r>
            <a:r>
              <a:rPr lang="en-US" sz="3200" b="1" dirty="0" err="1">
                <a:solidFill>
                  <a:schemeClr val="tx1"/>
                </a:solidFill>
              </a:rPr>
              <a:t>Việt</a:t>
            </a:r>
            <a:r>
              <a:rPr lang="en-US" sz="3200" b="1" dirty="0">
                <a:solidFill>
                  <a:schemeClr val="tx1"/>
                </a:solidFill>
              </a:rPr>
              <a:t> </a:t>
            </a:r>
            <a:r>
              <a:rPr lang="en-US" sz="3200" b="1" dirty="0" err="1">
                <a:solidFill>
                  <a:schemeClr val="tx1"/>
                </a:solidFill>
              </a:rPr>
              <a:t>biết</a:t>
            </a:r>
            <a:r>
              <a:rPr lang="en-US" sz="3200" b="1" dirty="0">
                <a:solidFill>
                  <a:schemeClr val="tx1"/>
                </a:solidFill>
              </a:rPr>
              <a:t> </a:t>
            </a:r>
            <a:r>
              <a:rPr lang="en-US" sz="3200" b="1" dirty="0" err="1">
                <a:solidFill>
                  <a:schemeClr val="tx1"/>
                </a:solidFill>
              </a:rPr>
              <a:t>làm</a:t>
            </a:r>
            <a:r>
              <a:rPr lang="en-US" sz="3200" b="1" dirty="0">
                <a:solidFill>
                  <a:schemeClr val="tx1"/>
                </a:solidFill>
              </a:rPr>
              <a:t> </a:t>
            </a:r>
            <a:r>
              <a:rPr lang="en-US" sz="3200" b="1" dirty="0" err="1">
                <a:solidFill>
                  <a:schemeClr val="tx1"/>
                </a:solidFill>
              </a:rPr>
              <a:t>ruộng</a:t>
            </a:r>
            <a:r>
              <a:rPr lang="en-US" sz="3200" b="1" dirty="0">
                <a:solidFill>
                  <a:schemeClr val="tx1"/>
                </a:solidFill>
              </a:rPr>
              <a:t>, </a:t>
            </a:r>
            <a:r>
              <a:rPr lang="en-US" sz="3200" b="1" dirty="0" err="1">
                <a:solidFill>
                  <a:schemeClr val="tx1"/>
                </a:solidFill>
              </a:rPr>
              <a:t>ươm</a:t>
            </a:r>
            <a:r>
              <a:rPr lang="en-US" sz="3200" b="1" dirty="0">
                <a:solidFill>
                  <a:schemeClr val="tx1"/>
                </a:solidFill>
              </a:rPr>
              <a:t> </a:t>
            </a:r>
            <a:r>
              <a:rPr lang="en-US" sz="3200" b="1" dirty="0" err="1">
                <a:solidFill>
                  <a:schemeClr val="tx1"/>
                </a:solidFill>
              </a:rPr>
              <a:t>tơ</a:t>
            </a:r>
            <a:r>
              <a:rPr lang="en-US" sz="3200" b="1" dirty="0">
                <a:solidFill>
                  <a:schemeClr val="tx1"/>
                </a:solidFill>
              </a:rPr>
              <a:t>, </a:t>
            </a:r>
            <a:r>
              <a:rPr lang="en-US" sz="3200" b="1" dirty="0" err="1">
                <a:solidFill>
                  <a:schemeClr val="tx1"/>
                </a:solidFill>
              </a:rPr>
              <a:t>dệt</a:t>
            </a:r>
            <a:r>
              <a:rPr lang="en-US" sz="3200" b="1" dirty="0">
                <a:solidFill>
                  <a:schemeClr val="tx1"/>
                </a:solidFill>
              </a:rPr>
              <a:t> </a:t>
            </a:r>
            <a:r>
              <a:rPr lang="en-US" sz="3200" b="1" dirty="0" err="1">
                <a:solidFill>
                  <a:schemeClr val="tx1"/>
                </a:solidFill>
              </a:rPr>
              <a:t>lụa</a:t>
            </a:r>
            <a:r>
              <a:rPr lang="en-US" sz="3200" b="1" dirty="0">
                <a:solidFill>
                  <a:schemeClr val="tx1"/>
                </a:solidFill>
              </a:rPr>
              <a:t>, </a:t>
            </a:r>
            <a:r>
              <a:rPr lang="en-US" sz="3200" b="1" dirty="0" err="1">
                <a:solidFill>
                  <a:schemeClr val="tx1"/>
                </a:solidFill>
              </a:rPr>
              <a:t>đúc</a:t>
            </a:r>
            <a:r>
              <a:rPr lang="en-US" sz="3200" b="1" dirty="0">
                <a:solidFill>
                  <a:schemeClr val="tx1"/>
                </a:solidFill>
              </a:rPr>
              <a:t> </a:t>
            </a:r>
            <a:r>
              <a:rPr lang="en-US" sz="3200" b="1" dirty="0" err="1">
                <a:solidFill>
                  <a:schemeClr val="tx1"/>
                </a:solidFill>
              </a:rPr>
              <a:t>đồng</a:t>
            </a:r>
            <a:r>
              <a:rPr lang="en-US" sz="3200" b="1" dirty="0">
                <a:solidFill>
                  <a:schemeClr val="tx1"/>
                </a:solidFill>
              </a:rPr>
              <a:t> </a:t>
            </a:r>
            <a:r>
              <a:rPr lang="en-US" sz="3200" b="1" dirty="0" err="1">
                <a:solidFill>
                  <a:schemeClr val="tx1"/>
                </a:solidFill>
              </a:rPr>
              <a:t>làm</a:t>
            </a:r>
            <a:r>
              <a:rPr lang="en-US" sz="3200" b="1" dirty="0">
                <a:solidFill>
                  <a:schemeClr val="tx1"/>
                </a:solidFill>
              </a:rPr>
              <a:t> </a:t>
            </a:r>
            <a:r>
              <a:rPr lang="en-US" sz="3200" b="1" dirty="0" err="1">
                <a:solidFill>
                  <a:schemeClr val="tx1"/>
                </a:solidFill>
              </a:rPr>
              <a:t>vũ</a:t>
            </a:r>
            <a:r>
              <a:rPr lang="en-US" sz="3200" b="1" dirty="0">
                <a:solidFill>
                  <a:schemeClr val="tx1"/>
                </a:solidFill>
              </a:rPr>
              <a:t> </a:t>
            </a:r>
            <a:r>
              <a:rPr lang="en-US" sz="3200" b="1" dirty="0" err="1">
                <a:solidFill>
                  <a:schemeClr val="tx1"/>
                </a:solidFill>
              </a:rPr>
              <a:t>khí</a:t>
            </a:r>
            <a:r>
              <a:rPr lang="en-US" sz="3200" b="1" dirty="0">
                <a:solidFill>
                  <a:schemeClr val="tx1"/>
                </a:solidFill>
              </a:rPr>
              <a:t> </a:t>
            </a:r>
            <a:r>
              <a:rPr lang="en-US" sz="3200" b="1" dirty="0" err="1">
                <a:solidFill>
                  <a:schemeClr val="tx1"/>
                </a:solidFill>
              </a:rPr>
              <a:t>và</a:t>
            </a:r>
            <a:r>
              <a:rPr lang="en-US" sz="3200" b="1" dirty="0">
                <a:solidFill>
                  <a:schemeClr val="tx1"/>
                </a:solidFill>
              </a:rPr>
              <a:t> </a:t>
            </a:r>
            <a:r>
              <a:rPr lang="en-US" sz="3200" b="1" dirty="0" err="1">
                <a:solidFill>
                  <a:schemeClr val="tx1"/>
                </a:solidFill>
              </a:rPr>
              <a:t>công</a:t>
            </a:r>
            <a:r>
              <a:rPr lang="en-US" sz="3200" b="1" dirty="0">
                <a:solidFill>
                  <a:schemeClr val="tx1"/>
                </a:solidFill>
              </a:rPr>
              <a:t> </a:t>
            </a:r>
            <a:r>
              <a:rPr lang="en-US" sz="3200" b="1" dirty="0" err="1">
                <a:solidFill>
                  <a:schemeClr val="tx1"/>
                </a:solidFill>
              </a:rPr>
              <a:t>cụ</a:t>
            </a:r>
            <a:r>
              <a:rPr lang="en-US" sz="3200" b="1" dirty="0">
                <a:solidFill>
                  <a:schemeClr val="tx1"/>
                </a:solidFill>
              </a:rPr>
              <a:t> </a:t>
            </a:r>
            <a:r>
              <a:rPr lang="en-US" sz="3200" b="1" dirty="0" err="1">
                <a:solidFill>
                  <a:schemeClr val="tx1"/>
                </a:solidFill>
              </a:rPr>
              <a:t>sản</a:t>
            </a:r>
            <a:r>
              <a:rPr lang="en-US" sz="3200" b="1" dirty="0">
                <a:solidFill>
                  <a:schemeClr val="tx1"/>
                </a:solidFill>
              </a:rPr>
              <a:t> </a:t>
            </a:r>
            <a:r>
              <a:rPr lang="en-US" sz="3200" b="1" dirty="0" err="1">
                <a:solidFill>
                  <a:schemeClr val="tx1"/>
                </a:solidFill>
              </a:rPr>
              <a:t>xuất</a:t>
            </a:r>
            <a:r>
              <a:rPr lang="en-US" sz="3200" b="1" dirty="0">
                <a:solidFill>
                  <a:schemeClr val="tx1"/>
                </a:solidFill>
              </a:rPr>
              <a:t>. </a:t>
            </a:r>
            <a:r>
              <a:rPr lang="en-US" sz="3200" b="1" dirty="0" err="1">
                <a:solidFill>
                  <a:schemeClr val="tx1"/>
                </a:solidFill>
              </a:rPr>
              <a:t>cuộc</a:t>
            </a:r>
            <a:r>
              <a:rPr lang="en-US" sz="3200" b="1" dirty="0">
                <a:solidFill>
                  <a:schemeClr val="tx1"/>
                </a:solidFill>
              </a:rPr>
              <a:t> </a:t>
            </a:r>
            <a:r>
              <a:rPr lang="en-US" sz="3200" b="1" dirty="0" err="1">
                <a:solidFill>
                  <a:schemeClr val="tx1"/>
                </a:solidFill>
              </a:rPr>
              <a:t>sống</a:t>
            </a:r>
            <a:r>
              <a:rPr lang="en-US" sz="3200" b="1" dirty="0">
                <a:solidFill>
                  <a:schemeClr val="tx1"/>
                </a:solidFill>
              </a:rPr>
              <a:t> ở </a:t>
            </a:r>
            <a:r>
              <a:rPr lang="en-US" sz="3200" b="1" dirty="0" err="1">
                <a:solidFill>
                  <a:schemeClr val="tx1"/>
                </a:solidFill>
              </a:rPr>
              <a:t>làng</a:t>
            </a:r>
            <a:r>
              <a:rPr lang="en-US" sz="3200" b="1" dirty="0">
                <a:solidFill>
                  <a:schemeClr val="tx1"/>
                </a:solidFill>
              </a:rPr>
              <a:t> </a:t>
            </a:r>
            <a:r>
              <a:rPr lang="en-US" sz="3200" b="1" dirty="0" err="1">
                <a:solidFill>
                  <a:schemeClr val="tx1"/>
                </a:solidFill>
              </a:rPr>
              <a:t>bản</a:t>
            </a:r>
            <a:r>
              <a:rPr lang="en-US" sz="3200" b="1" dirty="0">
                <a:solidFill>
                  <a:schemeClr val="tx1"/>
                </a:solidFill>
              </a:rPr>
              <a:t> </a:t>
            </a:r>
            <a:r>
              <a:rPr lang="en-US" sz="3200" b="1" dirty="0" err="1">
                <a:solidFill>
                  <a:schemeClr val="tx1"/>
                </a:solidFill>
              </a:rPr>
              <a:t>giản</a:t>
            </a:r>
            <a:r>
              <a:rPr lang="en-US" sz="3200" b="1" dirty="0">
                <a:solidFill>
                  <a:schemeClr val="tx1"/>
                </a:solidFill>
              </a:rPr>
              <a:t> </a:t>
            </a:r>
            <a:r>
              <a:rPr lang="en-US" sz="3200" b="1" dirty="0" err="1">
                <a:solidFill>
                  <a:schemeClr val="tx1"/>
                </a:solidFill>
              </a:rPr>
              <a:t>dị</a:t>
            </a:r>
            <a:r>
              <a:rPr lang="en-US" sz="3200" b="1" dirty="0">
                <a:solidFill>
                  <a:schemeClr val="tx1"/>
                </a:solidFill>
              </a:rPr>
              <a:t>, </a:t>
            </a:r>
            <a:r>
              <a:rPr lang="en-US" sz="3200" b="1" dirty="0" err="1">
                <a:solidFill>
                  <a:schemeClr val="tx1"/>
                </a:solidFill>
              </a:rPr>
              <a:t>vui</a:t>
            </a:r>
            <a:r>
              <a:rPr lang="en-US" sz="3200" b="1" dirty="0">
                <a:solidFill>
                  <a:schemeClr val="tx1"/>
                </a:solidFill>
              </a:rPr>
              <a:t> </a:t>
            </a:r>
            <a:r>
              <a:rPr lang="en-US" sz="3200" b="1" dirty="0" err="1">
                <a:solidFill>
                  <a:schemeClr val="tx1"/>
                </a:solidFill>
              </a:rPr>
              <a:t>tươi</a:t>
            </a:r>
            <a:r>
              <a:rPr lang="en-US" sz="3200" b="1" dirty="0">
                <a:solidFill>
                  <a:schemeClr val="tx1"/>
                </a:solidFill>
              </a:rPr>
              <a:t>, </a:t>
            </a:r>
            <a:r>
              <a:rPr lang="en-US" sz="3200" b="1" dirty="0" err="1">
                <a:solidFill>
                  <a:schemeClr val="tx1"/>
                </a:solidFill>
              </a:rPr>
              <a:t>hòa</a:t>
            </a:r>
            <a:r>
              <a:rPr lang="en-US" sz="3200" b="1" dirty="0">
                <a:solidFill>
                  <a:schemeClr val="tx1"/>
                </a:solidFill>
              </a:rPr>
              <a:t> </a:t>
            </a:r>
            <a:r>
              <a:rPr lang="en-US" sz="3200" b="1" dirty="0" err="1">
                <a:solidFill>
                  <a:schemeClr val="tx1"/>
                </a:solidFill>
              </a:rPr>
              <a:t>hợp</a:t>
            </a:r>
            <a:r>
              <a:rPr lang="en-US" sz="3200" b="1" dirty="0">
                <a:solidFill>
                  <a:schemeClr val="tx1"/>
                </a:solidFill>
              </a:rPr>
              <a:t> </a:t>
            </a:r>
            <a:r>
              <a:rPr lang="en-US" sz="3200" b="1" dirty="0" err="1">
                <a:solidFill>
                  <a:schemeClr val="tx1"/>
                </a:solidFill>
              </a:rPr>
              <a:t>với</a:t>
            </a:r>
            <a:r>
              <a:rPr lang="en-US" sz="3200" b="1" dirty="0">
                <a:solidFill>
                  <a:schemeClr val="tx1"/>
                </a:solidFill>
              </a:rPr>
              <a:t> </a:t>
            </a:r>
            <a:r>
              <a:rPr lang="en-US" sz="3200" b="1" dirty="0" err="1">
                <a:solidFill>
                  <a:schemeClr val="tx1"/>
                </a:solidFill>
              </a:rPr>
              <a:t>thiên</a:t>
            </a:r>
            <a:r>
              <a:rPr lang="en-US" sz="3200" b="1" dirty="0">
                <a:solidFill>
                  <a:schemeClr val="tx1"/>
                </a:solidFill>
              </a:rPr>
              <a:t> </a:t>
            </a:r>
            <a:r>
              <a:rPr lang="en-US" sz="3200" b="1" dirty="0" err="1">
                <a:solidFill>
                  <a:schemeClr val="tx1"/>
                </a:solidFill>
              </a:rPr>
              <a:t>nhiên</a:t>
            </a:r>
            <a:r>
              <a:rPr lang="en-US" sz="3200" b="1" dirty="0">
                <a:solidFill>
                  <a:schemeClr val="tx1"/>
                </a:solidFill>
              </a:rPr>
              <a:t> </a:t>
            </a:r>
            <a:r>
              <a:rPr lang="en-US" sz="3200" b="1" dirty="0" err="1">
                <a:solidFill>
                  <a:schemeClr val="tx1"/>
                </a:solidFill>
              </a:rPr>
              <a:t>và</a:t>
            </a:r>
            <a:r>
              <a:rPr lang="en-US" sz="3200" b="1" dirty="0">
                <a:solidFill>
                  <a:schemeClr val="tx1"/>
                </a:solidFill>
              </a:rPr>
              <a:t> </a:t>
            </a:r>
            <a:r>
              <a:rPr lang="en-US" sz="3200" b="1" dirty="0" err="1">
                <a:solidFill>
                  <a:schemeClr val="tx1"/>
                </a:solidFill>
              </a:rPr>
              <a:t>có</a:t>
            </a:r>
            <a:r>
              <a:rPr lang="en-US" sz="3200" b="1" dirty="0">
                <a:solidFill>
                  <a:schemeClr val="tx1"/>
                </a:solidFill>
              </a:rPr>
              <a:t> </a:t>
            </a:r>
            <a:r>
              <a:rPr lang="en-US" sz="3200" b="1" dirty="0" err="1">
                <a:solidFill>
                  <a:schemeClr val="tx1"/>
                </a:solidFill>
              </a:rPr>
              <a:t>nhiều</a:t>
            </a:r>
            <a:r>
              <a:rPr lang="en-US" sz="3200" b="1" dirty="0">
                <a:solidFill>
                  <a:schemeClr val="tx1"/>
                </a:solidFill>
              </a:rPr>
              <a:t> </a:t>
            </a:r>
            <a:r>
              <a:rPr lang="en-US" sz="3200" b="1" dirty="0" err="1">
                <a:solidFill>
                  <a:schemeClr val="tx1"/>
                </a:solidFill>
              </a:rPr>
              <a:t>tục</a:t>
            </a:r>
            <a:r>
              <a:rPr lang="en-US" sz="3200" b="1" dirty="0">
                <a:solidFill>
                  <a:schemeClr val="tx1"/>
                </a:solidFill>
              </a:rPr>
              <a:t> </a:t>
            </a:r>
            <a:r>
              <a:rPr lang="en-US" sz="3200" b="1" dirty="0" err="1">
                <a:solidFill>
                  <a:schemeClr val="tx1"/>
                </a:solidFill>
              </a:rPr>
              <a:t>lệ</a:t>
            </a:r>
            <a:r>
              <a:rPr lang="en-US" sz="3200" b="1" dirty="0">
                <a:solidFill>
                  <a:schemeClr val="tx1"/>
                </a:solidFill>
              </a:rPr>
              <a:t> </a:t>
            </a:r>
            <a:r>
              <a:rPr lang="en-US" sz="3200" b="1" dirty="0" err="1">
                <a:solidFill>
                  <a:schemeClr val="tx1"/>
                </a:solidFill>
              </a:rPr>
              <a:t>riêng</a:t>
            </a:r>
            <a:r>
              <a:rPr lang="en-US" sz="3200" b="1" dirty="0">
                <a:solidFill>
                  <a:schemeClr val="tx1"/>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6" descr="den_hung_1 (1)"/>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3795" name="Text Box 7"/>
          <p:cNvSpPr txBox="1">
            <a:spLocks noChangeArrowheads="1"/>
          </p:cNvSpPr>
          <p:nvPr/>
        </p:nvSpPr>
        <p:spPr bwMode="auto">
          <a:xfrm>
            <a:off x="2743200" y="6064250"/>
            <a:ext cx="3441700" cy="641350"/>
          </a:xfrm>
          <a:prstGeom prst="rect">
            <a:avLst/>
          </a:prstGeom>
          <a:solidFill>
            <a:srgbClr val="FFFFCC"/>
          </a:solidFill>
          <a:ln w="9525">
            <a:noFill/>
            <a:miter lim="800000"/>
            <a:headEnd/>
            <a:tailEnd/>
          </a:ln>
        </p:spPr>
        <p:txBody>
          <a:bodyPr>
            <a:spAutoFit/>
          </a:bodyPr>
          <a:lstStyle/>
          <a:p>
            <a:pPr algn="ctr">
              <a:spcBef>
                <a:spcPct val="50000"/>
              </a:spcBef>
            </a:pPr>
            <a:r>
              <a:rPr lang="en-US" sz="3600" b="1">
                <a:solidFill>
                  <a:srgbClr val="CC0000"/>
                </a:solidFill>
                <a:latin typeface="Times New Roman" pitchFamily="18" charset="0"/>
                <a:ea typeface="-윤명조230" pitchFamily="18" charset="-127"/>
              </a:rPr>
              <a:t>Cổng đền Hùng</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descr="3576540475722657411416791209njpg1367000116"/>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4819" name="Text Box 5"/>
          <p:cNvSpPr txBox="1">
            <a:spLocks noChangeArrowheads="1"/>
          </p:cNvSpPr>
          <p:nvPr/>
        </p:nvSpPr>
        <p:spPr bwMode="auto">
          <a:xfrm>
            <a:off x="2946400" y="6216650"/>
            <a:ext cx="2692400" cy="641350"/>
          </a:xfrm>
          <a:prstGeom prst="rect">
            <a:avLst/>
          </a:prstGeom>
          <a:solidFill>
            <a:srgbClr val="FFFFCC"/>
          </a:solidFill>
          <a:ln w="9525">
            <a:noFill/>
            <a:miter lim="800000"/>
            <a:headEnd/>
            <a:tailEnd/>
          </a:ln>
        </p:spPr>
        <p:txBody>
          <a:bodyPr>
            <a:spAutoFit/>
          </a:bodyPr>
          <a:lstStyle/>
          <a:p>
            <a:pPr algn="ctr">
              <a:spcBef>
                <a:spcPct val="50000"/>
              </a:spcBef>
            </a:pPr>
            <a:r>
              <a:rPr lang="en-US" sz="3600" b="1">
                <a:solidFill>
                  <a:srgbClr val="CC0000"/>
                </a:solidFill>
                <a:latin typeface="Times New Roman" pitchFamily="18" charset="0"/>
                <a:ea typeface="-윤명조230" pitchFamily="18" charset="-127"/>
              </a:rPr>
              <a:t>Đền Thượng</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descr="den-trun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descr="denhung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86405" name="Text Box 5"/>
          <p:cNvSpPr txBox="1">
            <a:spLocks noChangeArrowheads="1"/>
          </p:cNvSpPr>
          <p:nvPr/>
        </p:nvSpPr>
        <p:spPr bwMode="auto">
          <a:xfrm>
            <a:off x="3149600" y="6134100"/>
            <a:ext cx="3022600" cy="641350"/>
          </a:xfrm>
          <a:prstGeom prst="rect">
            <a:avLst/>
          </a:prstGeom>
          <a:noFill/>
          <a:ln>
            <a:noFill/>
          </a:ln>
          <a:effectLst/>
          <a:extLst>
            <a:ext uri="{909E8E84-426E-40DD-AFC4-6F175D3DCCD1}"/>
            <a:ext uri="{91240B29-F687-4F45-9708-019B960494DF}"/>
            <a:ext uri="{AF507438-7753-43E0-B8FC-AC1667EBCBE1}"/>
          </a:extLst>
        </p:spPr>
        <p:txBody>
          <a:bodyPr>
            <a:spAutoFit/>
          </a:bodyPr>
          <a:lstStyle/>
          <a:p>
            <a:pPr algn="ctr">
              <a:spcBef>
                <a:spcPct val="50000"/>
              </a:spcBef>
              <a:defRPr/>
            </a:pPr>
            <a:r>
              <a:rPr lang="en-US" sz="3600" b="1">
                <a:solidFill>
                  <a:srgbClr val="CC0000"/>
                </a:solidFill>
                <a:effectLst>
                  <a:outerShdw blurRad="38100" dist="38100" dir="2700000" algn="tl">
                    <a:srgbClr val="000000"/>
                  </a:outerShdw>
                </a:effectLst>
                <a:latin typeface="Times New Roman" pitchFamily="18" charset="0"/>
                <a:cs typeface="+mn-cs"/>
              </a:rPr>
              <a:t>Đền Hạ</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6" descr="Mausoleum_of_Hung_King"/>
          <p:cNvPicPr>
            <a:picLocks noChangeAspect="1" noChangeArrowheads="1"/>
          </p:cNvPicPr>
          <p:nvPr/>
        </p:nvPicPr>
        <p:blipFill>
          <a:blip r:embed="rId3"/>
          <a:srcRect/>
          <a:stretch>
            <a:fillRect/>
          </a:stretch>
        </p:blipFill>
        <p:spPr bwMode="auto">
          <a:xfrm>
            <a:off x="2012950" y="169863"/>
            <a:ext cx="5014913" cy="6510337"/>
          </a:xfrm>
          <a:prstGeom prst="rect">
            <a:avLst/>
          </a:prstGeom>
          <a:noFill/>
          <a:ln w="9525">
            <a:noFill/>
            <a:miter lim="800000"/>
            <a:headEnd/>
            <a:tailEnd/>
          </a:ln>
        </p:spPr>
      </p:pic>
      <p:sp>
        <p:nvSpPr>
          <p:cNvPr id="483336" name="Text Box 8"/>
          <p:cNvSpPr txBox="1">
            <a:spLocks noChangeArrowheads="1"/>
          </p:cNvSpPr>
          <p:nvPr/>
        </p:nvSpPr>
        <p:spPr bwMode="auto">
          <a:xfrm>
            <a:off x="7467600" y="2501900"/>
            <a:ext cx="1397000" cy="1739900"/>
          </a:xfrm>
          <a:prstGeom prst="rect">
            <a:avLst/>
          </a:prstGeom>
          <a:noFill/>
          <a:ln>
            <a:noFill/>
          </a:ln>
          <a:effectLst/>
          <a:extLst>
            <a:ext uri="{909E8E84-426E-40DD-AFC4-6F175D3DCCD1}"/>
            <a:ext uri="{91240B29-F687-4F45-9708-019B960494DF}"/>
            <a:ext uri="{AF507438-7753-43E0-B8FC-AC1667EBCBE1}"/>
          </a:extLst>
        </p:spPr>
        <p:txBody>
          <a:bodyPr>
            <a:spAutoFit/>
          </a:bodyPr>
          <a:lstStyle/>
          <a:p>
            <a:pPr algn="ctr">
              <a:spcBef>
                <a:spcPct val="50000"/>
              </a:spcBef>
              <a:defRPr/>
            </a:pPr>
            <a:r>
              <a:rPr lang="en-US" sz="3600" b="1">
                <a:solidFill>
                  <a:srgbClr val="CC0000"/>
                </a:solidFill>
                <a:effectLst>
                  <a:outerShdw blurRad="38100" dist="38100" dir="2700000" algn="tl">
                    <a:srgbClr val="000000"/>
                  </a:outerShdw>
                </a:effectLst>
                <a:latin typeface="Times New Roman" pitchFamily="18" charset="0"/>
                <a:cs typeface="+mn-cs"/>
              </a:rPr>
              <a:t>Lăng Vua Hùng</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6"/>
          <p:cNvSpPr>
            <a:spLocks noChangeArrowheads="1"/>
          </p:cNvSpPr>
          <p:nvPr/>
        </p:nvSpPr>
        <p:spPr bwMode="auto">
          <a:xfrm>
            <a:off x="6019800" y="6324600"/>
            <a:ext cx="2362200" cy="457200"/>
          </a:xfrm>
          <a:prstGeom prst="rect">
            <a:avLst/>
          </a:prstGeom>
          <a:noFill/>
          <a:ln w="9525">
            <a:noFill/>
            <a:miter lim="800000"/>
            <a:headEnd/>
            <a:tailEnd/>
          </a:ln>
        </p:spPr>
        <p:txBody>
          <a:bodyPr wrap="none" anchor="ctr"/>
          <a:lstStyle/>
          <a:p>
            <a:pPr algn="ctr"/>
            <a:r>
              <a:rPr lang="en-US" sz="2400" b="1" i="1">
                <a:latin typeface="Times New Roman" pitchFamily="18" charset="0"/>
                <a:cs typeface="Times New Roman" pitchFamily="18" charset="0"/>
              </a:rPr>
              <a:t>(Hồ Chí Minh)</a:t>
            </a:r>
          </a:p>
        </p:txBody>
      </p:sp>
      <p:pic>
        <p:nvPicPr>
          <p:cNvPr id="38915" name="Object 5"/>
          <p:cNvPicPr>
            <a:picLocks noChangeAspect="1" noChangeArrowheads="1"/>
          </p:cNvPicPr>
          <p:nvPr/>
        </p:nvPicPr>
        <p:blipFill>
          <a:blip r:embed="rId2"/>
          <a:srcRect/>
          <a:stretch>
            <a:fillRect/>
          </a:stretch>
        </p:blipFill>
        <p:spPr bwMode="auto">
          <a:xfrm>
            <a:off x="533400" y="0"/>
            <a:ext cx="8166100" cy="5237163"/>
          </a:xfrm>
          <a:prstGeom prst="rect">
            <a:avLst/>
          </a:prstGeom>
          <a:noFill/>
          <a:ln w="57150">
            <a:solidFill>
              <a:srgbClr val="000099"/>
            </a:solidFill>
            <a:miter lim="800000"/>
            <a:headEnd/>
            <a:tailEnd/>
          </a:ln>
        </p:spPr>
      </p:pic>
      <p:sp>
        <p:nvSpPr>
          <p:cNvPr id="38916" name="Text Box 9"/>
          <p:cNvSpPr txBox="1">
            <a:spLocks noChangeArrowheads="1"/>
          </p:cNvSpPr>
          <p:nvPr/>
        </p:nvSpPr>
        <p:spPr bwMode="auto">
          <a:xfrm>
            <a:off x="838200" y="5359400"/>
            <a:ext cx="7924800" cy="457200"/>
          </a:xfrm>
          <a:prstGeom prst="rect">
            <a:avLst/>
          </a:prstGeom>
          <a:noFill/>
          <a:ln w="9525">
            <a:noFill/>
            <a:miter lim="800000"/>
            <a:headEnd/>
            <a:tailEnd/>
          </a:ln>
        </p:spPr>
        <p:txBody>
          <a:bodyPr>
            <a:spAutoFit/>
          </a:bodyPr>
          <a:lstStyle/>
          <a:p>
            <a:pPr algn="ctr">
              <a:spcBef>
                <a:spcPct val="50000"/>
              </a:spcBef>
            </a:pPr>
            <a:r>
              <a:rPr lang="en-US" sz="2400" b="1">
                <a:solidFill>
                  <a:srgbClr val="0000FF"/>
                </a:solidFill>
                <a:latin typeface="Times New Roman" pitchFamily="18" charset="0"/>
                <a:ea typeface="-윤명조230" pitchFamily="18" charset="-127"/>
                <a:cs typeface="Times New Roman" pitchFamily="18" charset="0"/>
              </a:rPr>
              <a:t>Bác Hồ đến thăm đền Hùng vào ngày 19/9/1954</a:t>
            </a:r>
          </a:p>
        </p:txBody>
      </p:sp>
      <p:sp>
        <p:nvSpPr>
          <p:cNvPr id="38917" name="Text Box 11"/>
          <p:cNvSpPr txBox="1">
            <a:spLocks noChangeArrowheads="1"/>
          </p:cNvSpPr>
          <p:nvPr/>
        </p:nvSpPr>
        <p:spPr bwMode="auto">
          <a:xfrm>
            <a:off x="0" y="5943600"/>
            <a:ext cx="6705600" cy="822325"/>
          </a:xfrm>
          <a:prstGeom prst="rect">
            <a:avLst/>
          </a:prstGeom>
          <a:noFill/>
          <a:ln w="9525">
            <a:noFill/>
            <a:miter lim="800000"/>
            <a:headEnd/>
            <a:tailEnd/>
          </a:ln>
        </p:spPr>
        <p:txBody>
          <a:bodyPr>
            <a:spAutoFit/>
          </a:bodyPr>
          <a:lstStyle/>
          <a:p>
            <a:pPr algn="ctr"/>
            <a:r>
              <a:rPr lang="en-US" sz="2400" b="1">
                <a:solidFill>
                  <a:srgbClr val="CC0000"/>
                </a:solidFill>
                <a:latin typeface="Times New Roman" pitchFamily="18" charset="0"/>
                <a:cs typeface="Times New Roman" pitchFamily="18" charset="0"/>
              </a:rPr>
              <a:t>“Các vua Hùng đã có công dựng nước</a:t>
            </a:r>
          </a:p>
          <a:p>
            <a:pPr algn="ctr"/>
            <a:r>
              <a:rPr lang="en-US" sz="2400" b="1">
                <a:solidFill>
                  <a:srgbClr val="CC0000"/>
                </a:solidFill>
                <a:latin typeface="Times New Roman" pitchFamily="18" charset="0"/>
                <a:cs typeface="Times New Roman" pitchFamily="18" charset="0"/>
              </a:rPr>
              <a:t>Bác cháu ta phải cùng nhau giữ lấy nước”</a:t>
            </a:r>
          </a:p>
        </p:txBody>
      </p:sp>
    </p:spTree>
  </p:cSld>
  <p:clrMapOvr>
    <a:masterClrMapping/>
  </p:clrMapOvr>
  <p:transition>
    <p:blinds/>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6633" name="Picture 9" descr="Kết quả hình ảnh cho le hoi den hung"/>
          <p:cNvPicPr>
            <a:picLocks noChangeAspect="1" noChangeArrowheads="1"/>
          </p:cNvPicPr>
          <p:nvPr/>
        </p:nvPicPr>
        <p:blipFill>
          <a:blip r:embed="rId2"/>
          <a:srcRect/>
          <a:stretch>
            <a:fillRect/>
          </a:stretch>
        </p:blipFill>
        <p:spPr bwMode="auto">
          <a:xfrm>
            <a:off x="34925" y="0"/>
            <a:ext cx="5832475" cy="6858000"/>
          </a:xfrm>
          <a:prstGeom prst="rect">
            <a:avLst/>
          </a:prstGeom>
          <a:noFill/>
          <a:ln w="9525">
            <a:noFill/>
            <a:miter lim="800000"/>
            <a:headEnd/>
            <a:tailEnd/>
          </a:ln>
        </p:spPr>
      </p:pic>
      <p:pic>
        <p:nvPicPr>
          <p:cNvPr id="26635" name="Picture 11" descr="Kết quả hình ảnh cho le hoi den hung"/>
          <p:cNvPicPr>
            <a:picLocks noChangeAspect="1" noChangeArrowheads="1"/>
          </p:cNvPicPr>
          <p:nvPr/>
        </p:nvPicPr>
        <p:blipFill>
          <a:blip r:embed="rId3"/>
          <a:srcRect/>
          <a:stretch>
            <a:fillRect/>
          </a:stretch>
        </p:blipFill>
        <p:spPr bwMode="auto">
          <a:xfrm>
            <a:off x="5867400" y="152400"/>
            <a:ext cx="3276600" cy="6705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6633"/>
                                        </p:tgtEl>
                                        <p:attrNameLst>
                                          <p:attrName>style.visibility</p:attrName>
                                        </p:attrNameLst>
                                      </p:cBhvr>
                                      <p:to>
                                        <p:strVal val="visible"/>
                                      </p:to>
                                    </p:set>
                                    <p:animEffect transition="in" filter="circle(in)">
                                      <p:cBhvr>
                                        <p:cTn id="7" dur="2000"/>
                                        <p:tgtEl>
                                          <p:spTgt spid="26633"/>
                                        </p:tgtEl>
                                      </p:cBhvr>
                                    </p:animEffect>
                                  </p:childTnLst>
                                </p:cTn>
                              </p:par>
                              <p:par>
                                <p:cTn id="8" presetID="6" presetClass="entr" presetSubtype="16" fill="hold" nodeType="withEffect">
                                  <p:stCondLst>
                                    <p:cond delay="0"/>
                                  </p:stCondLst>
                                  <p:childTnLst>
                                    <p:set>
                                      <p:cBhvr>
                                        <p:cTn id="9" dur="1" fill="hold">
                                          <p:stCondLst>
                                            <p:cond delay="0"/>
                                          </p:stCondLst>
                                        </p:cTn>
                                        <p:tgtEl>
                                          <p:spTgt spid="26635"/>
                                        </p:tgtEl>
                                        <p:attrNameLst>
                                          <p:attrName>style.visibility</p:attrName>
                                        </p:attrNameLst>
                                      </p:cBhvr>
                                      <p:to>
                                        <p:strVal val="visible"/>
                                      </p:to>
                                    </p:set>
                                    <p:animEffect transition="in" filter="circle(in)">
                                      <p:cBhvr>
                                        <p:cTn id="10" dur="2000"/>
                                        <p:tgtEl>
                                          <p:spTgt spid="266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WordArt 11"/>
          <p:cNvSpPr>
            <a:spLocks noChangeArrowheads="1" noChangeShapeType="1" noTextEdit="1"/>
          </p:cNvSpPr>
          <p:nvPr/>
        </p:nvSpPr>
        <p:spPr bwMode="auto">
          <a:xfrm>
            <a:off x="2895600" y="3276600"/>
            <a:ext cx="4495800" cy="2590800"/>
          </a:xfrm>
          <a:prstGeom prst="rect">
            <a:avLst/>
          </a:prstGeom>
        </p:spPr>
        <p:txBody>
          <a:bodyPr spcFirstLastPara="1" wrap="none" fromWordArt="1">
            <a:prstTxWarp prst="textArchUp">
              <a:avLst>
                <a:gd name="adj" fmla="val 10800004"/>
              </a:avLst>
            </a:prstTxWarp>
          </a:bodyPr>
          <a:lstStyle/>
          <a:p>
            <a:pPr algn="ctr"/>
            <a:endParaRPr lang="vi-VN" sz="9000" b="1" kern="10">
              <a:ln w="9525">
                <a:noFill/>
                <a:round/>
                <a:headEnd/>
                <a:tailEnd/>
              </a:ln>
              <a:gradFill rotWithShape="1">
                <a:gsLst>
                  <a:gs pos="0">
                    <a:srgbClr val="990000"/>
                  </a:gs>
                  <a:gs pos="100000">
                    <a:srgbClr val="009999"/>
                  </a:gs>
                </a:gsLst>
                <a:lin ang="5400000" scaled="1"/>
              </a:gradFill>
              <a:effectLst>
                <a:outerShdw dist="53882" dir="2700000" algn="ctr" rotWithShape="0">
                  <a:srgbClr val="C0C0C0">
                    <a:alpha val="79999"/>
                  </a:srgbClr>
                </a:outerShdw>
              </a:effectLst>
              <a:latin typeface="Times New Roman"/>
              <a:cs typeface="Times New Roman"/>
            </a:endParaRPr>
          </a:p>
        </p:txBody>
      </p:sp>
      <p:sp>
        <p:nvSpPr>
          <p:cNvPr id="27651" name="Oval 3"/>
          <p:cNvSpPr>
            <a:spLocks noChangeArrowheads="1"/>
          </p:cNvSpPr>
          <p:nvPr/>
        </p:nvSpPr>
        <p:spPr bwMode="auto">
          <a:xfrm>
            <a:off x="76200" y="1447800"/>
            <a:ext cx="762000" cy="914400"/>
          </a:xfrm>
          <a:prstGeom prst="ellipse">
            <a:avLst/>
          </a:prstGeom>
          <a:gradFill rotWithShape="1">
            <a:gsLst>
              <a:gs pos="0">
                <a:srgbClr val="B30915"/>
              </a:gs>
              <a:gs pos="100000">
                <a:srgbClr val="FFFF00"/>
              </a:gs>
            </a:gsLst>
            <a:lin ang="2700000" scaled="1"/>
          </a:gradFill>
          <a:ln w="38100">
            <a:solidFill>
              <a:srgbClr val="FF0000"/>
            </a:solidFill>
            <a:round/>
            <a:headEnd/>
            <a:tailEnd/>
          </a:ln>
        </p:spPr>
        <p:txBody>
          <a:bodyPr wrap="none" anchor="ctr"/>
          <a:lstStyle/>
          <a:p>
            <a:pPr algn="ctr"/>
            <a:r>
              <a:rPr lang="en-US" sz="3600" b="1">
                <a:latin typeface="Times New Roman" pitchFamily="18" charset="0"/>
              </a:rPr>
              <a:t>T</a:t>
            </a:r>
          </a:p>
        </p:txBody>
      </p:sp>
      <p:sp>
        <p:nvSpPr>
          <p:cNvPr id="27652" name="Oval 4"/>
          <p:cNvSpPr>
            <a:spLocks noChangeArrowheads="1"/>
          </p:cNvSpPr>
          <p:nvPr/>
        </p:nvSpPr>
        <p:spPr bwMode="auto">
          <a:xfrm>
            <a:off x="533400" y="914400"/>
            <a:ext cx="762000" cy="914400"/>
          </a:xfrm>
          <a:prstGeom prst="ellipse">
            <a:avLst/>
          </a:prstGeom>
          <a:gradFill rotWithShape="1">
            <a:gsLst>
              <a:gs pos="0">
                <a:srgbClr val="B30915"/>
              </a:gs>
              <a:gs pos="100000">
                <a:srgbClr val="FFFF00"/>
              </a:gs>
            </a:gsLst>
            <a:lin ang="2700000" scaled="1"/>
          </a:gradFill>
          <a:ln w="38100">
            <a:solidFill>
              <a:srgbClr val="FF0000"/>
            </a:solidFill>
            <a:round/>
            <a:headEnd/>
            <a:tailEnd/>
          </a:ln>
        </p:spPr>
        <p:txBody>
          <a:bodyPr wrap="none" anchor="ctr"/>
          <a:lstStyle/>
          <a:p>
            <a:pPr algn="ctr"/>
            <a:r>
              <a:rPr lang="en-US" sz="3600" b="1">
                <a:latin typeface="Times New Roman" pitchFamily="18" charset="0"/>
              </a:rPr>
              <a:t>R</a:t>
            </a:r>
          </a:p>
        </p:txBody>
      </p:sp>
      <p:sp>
        <p:nvSpPr>
          <p:cNvPr id="27653" name="Oval 5"/>
          <p:cNvSpPr>
            <a:spLocks noChangeArrowheads="1"/>
          </p:cNvSpPr>
          <p:nvPr/>
        </p:nvSpPr>
        <p:spPr bwMode="auto">
          <a:xfrm>
            <a:off x="762000" y="228600"/>
            <a:ext cx="762000" cy="990600"/>
          </a:xfrm>
          <a:prstGeom prst="ellipse">
            <a:avLst/>
          </a:prstGeom>
          <a:gradFill rotWithShape="1">
            <a:gsLst>
              <a:gs pos="0">
                <a:srgbClr val="B30915"/>
              </a:gs>
              <a:gs pos="100000">
                <a:srgbClr val="FFFF00"/>
              </a:gs>
            </a:gsLst>
            <a:lin ang="2700000" scaled="1"/>
          </a:gradFill>
          <a:ln w="38100">
            <a:solidFill>
              <a:srgbClr val="FF0000"/>
            </a:solidFill>
            <a:round/>
            <a:headEnd/>
            <a:tailEnd/>
          </a:ln>
        </p:spPr>
        <p:txBody>
          <a:bodyPr wrap="none" anchor="ctr"/>
          <a:lstStyle/>
          <a:p>
            <a:pPr algn="ctr"/>
            <a:r>
              <a:rPr lang="en-US" sz="3600" b="1">
                <a:latin typeface="Times New Roman" pitchFamily="18" charset="0"/>
              </a:rPr>
              <a:t>Ò</a:t>
            </a:r>
          </a:p>
        </p:txBody>
      </p:sp>
      <p:sp>
        <p:nvSpPr>
          <p:cNvPr id="27654" name="Oval 6"/>
          <p:cNvSpPr>
            <a:spLocks noChangeArrowheads="1"/>
          </p:cNvSpPr>
          <p:nvPr/>
        </p:nvSpPr>
        <p:spPr bwMode="auto">
          <a:xfrm>
            <a:off x="1371600" y="0"/>
            <a:ext cx="762000" cy="990600"/>
          </a:xfrm>
          <a:prstGeom prst="ellipse">
            <a:avLst/>
          </a:prstGeom>
          <a:gradFill rotWithShape="1">
            <a:gsLst>
              <a:gs pos="0">
                <a:srgbClr val="B30915"/>
              </a:gs>
              <a:gs pos="100000">
                <a:srgbClr val="FFFF00"/>
              </a:gs>
            </a:gsLst>
            <a:lin ang="2700000" scaled="1"/>
          </a:gradFill>
          <a:ln w="38100">
            <a:solidFill>
              <a:srgbClr val="FF0000"/>
            </a:solidFill>
            <a:round/>
            <a:headEnd/>
            <a:tailEnd/>
          </a:ln>
        </p:spPr>
        <p:txBody>
          <a:bodyPr wrap="none" anchor="ctr"/>
          <a:lstStyle/>
          <a:p>
            <a:pPr algn="ctr"/>
            <a:r>
              <a:rPr lang="en-US" sz="3600" b="1">
                <a:latin typeface="Times New Roman" pitchFamily="18" charset="0"/>
              </a:rPr>
              <a:t>C</a:t>
            </a:r>
          </a:p>
        </p:txBody>
      </p:sp>
      <p:sp>
        <p:nvSpPr>
          <p:cNvPr id="27655" name="Oval 7"/>
          <p:cNvSpPr>
            <a:spLocks noChangeArrowheads="1"/>
          </p:cNvSpPr>
          <p:nvPr/>
        </p:nvSpPr>
        <p:spPr bwMode="auto">
          <a:xfrm>
            <a:off x="1905000" y="381000"/>
            <a:ext cx="762000" cy="914400"/>
          </a:xfrm>
          <a:prstGeom prst="ellipse">
            <a:avLst/>
          </a:prstGeom>
          <a:gradFill rotWithShape="1">
            <a:gsLst>
              <a:gs pos="0">
                <a:srgbClr val="B30915"/>
              </a:gs>
              <a:gs pos="100000">
                <a:srgbClr val="FFFF00"/>
              </a:gs>
            </a:gsLst>
            <a:lin ang="2700000" scaled="1"/>
          </a:gradFill>
          <a:ln w="38100">
            <a:solidFill>
              <a:srgbClr val="FF0000"/>
            </a:solidFill>
            <a:round/>
            <a:headEnd/>
            <a:tailEnd/>
          </a:ln>
        </p:spPr>
        <p:txBody>
          <a:bodyPr wrap="none" anchor="ctr"/>
          <a:lstStyle/>
          <a:p>
            <a:pPr algn="ctr"/>
            <a:r>
              <a:rPr lang="en-US" sz="3600" b="1">
                <a:latin typeface="Times New Roman" pitchFamily="18" charset="0"/>
              </a:rPr>
              <a:t>H</a:t>
            </a:r>
          </a:p>
        </p:txBody>
      </p:sp>
      <p:sp>
        <p:nvSpPr>
          <p:cNvPr id="27656" name="Oval 8"/>
          <p:cNvSpPr>
            <a:spLocks noChangeArrowheads="1"/>
          </p:cNvSpPr>
          <p:nvPr/>
        </p:nvSpPr>
        <p:spPr bwMode="auto">
          <a:xfrm>
            <a:off x="2438400" y="0"/>
            <a:ext cx="762000" cy="914400"/>
          </a:xfrm>
          <a:prstGeom prst="ellipse">
            <a:avLst/>
          </a:prstGeom>
          <a:gradFill rotWithShape="1">
            <a:gsLst>
              <a:gs pos="0">
                <a:srgbClr val="B30915"/>
              </a:gs>
              <a:gs pos="100000">
                <a:srgbClr val="FFFF00"/>
              </a:gs>
            </a:gsLst>
            <a:lin ang="2700000" scaled="1"/>
          </a:gradFill>
          <a:ln w="38100">
            <a:solidFill>
              <a:srgbClr val="FF0000"/>
            </a:solidFill>
            <a:round/>
            <a:headEnd/>
            <a:tailEnd/>
          </a:ln>
        </p:spPr>
        <p:txBody>
          <a:bodyPr wrap="none" anchor="ctr"/>
          <a:lstStyle/>
          <a:p>
            <a:pPr algn="ctr"/>
            <a:r>
              <a:rPr lang="en-US" sz="3600" b="1">
                <a:latin typeface="Times New Roman" pitchFamily="18" charset="0"/>
              </a:rPr>
              <a:t>Ơ</a:t>
            </a:r>
          </a:p>
        </p:txBody>
      </p:sp>
      <p:sp>
        <p:nvSpPr>
          <p:cNvPr id="27657" name="Oval 9"/>
          <p:cNvSpPr>
            <a:spLocks noChangeArrowheads="1"/>
          </p:cNvSpPr>
          <p:nvPr/>
        </p:nvSpPr>
        <p:spPr bwMode="auto">
          <a:xfrm>
            <a:off x="2895600" y="457200"/>
            <a:ext cx="685800" cy="914400"/>
          </a:xfrm>
          <a:prstGeom prst="ellipse">
            <a:avLst/>
          </a:prstGeom>
          <a:gradFill rotWithShape="1">
            <a:gsLst>
              <a:gs pos="0">
                <a:srgbClr val="B30915"/>
              </a:gs>
              <a:gs pos="100000">
                <a:srgbClr val="FFFF00"/>
              </a:gs>
            </a:gsLst>
            <a:lin ang="2700000" scaled="1"/>
          </a:gradFill>
          <a:ln w="38100">
            <a:solidFill>
              <a:srgbClr val="FF0000"/>
            </a:solidFill>
            <a:round/>
            <a:headEnd/>
            <a:tailEnd/>
          </a:ln>
        </p:spPr>
        <p:txBody>
          <a:bodyPr wrap="none" anchor="ctr"/>
          <a:lstStyle/>
          <a:p>
            <a:pPr algn="ctr"/>
            <a:r>
              <a:rPr lang="en-US" sz="3600" b="1">
                <a:latin typeface="Times New Roman" pitchFamily="18" charset="0"/>
              </a:rPr>
              <a:t>I</a:t>
            </a:r>
          </a:p>
        </p:txBody>
      </p:sp>
      <p:sp>
        <p:nvSpPr>
          <p:cNvPr id="27658" name="Oval 10"/>
          <p:cNvSpPr>
            <a:spLocks noChangeArrowheads="1"/>
          </p:cNvSpPr>
          <p:nvPr/>
        </p:nvSpPr>
        <p:spPr bwMode="auto">
          <a:xfrm>
            <a:off x="3352800" y="0"/>
            <a:ext cx="762000" cy="990600"/>
          </a:xfrm>
          <a:prstGeom prst="ellipse">
            <a:avLst/>
          </a:prstGeom>
          <a:gradFill rotWithShape="1">
            <a:gsLst>
              <a:gs pos="0">
                <a:srgbClr val="B30915"/>
              </a:gs>
              <a:gs pos="100000">
                <a:srgbClr val="FFFF00"/>
              </a:gs>
            </a:gsLst>
            <a:lin ang="2700000" scaled="1"/>
          </a:gradFill>
          <a:ln w="38100">
            <a:solidFill>
              <a:srgbClr val="FF0000"/>
            </a:solidFill>
            <a:round/>
            <a:headEnd/>
            <a:tailEnd/>
          </a:ln>
        </p:spPr>
        <p:txBody>
          <a:bodyPr wrap="none" anchor="ctr"/>
          <a:lstStyle/>
          <a:p>
            <a:pPr algn="ctr"/>
            <a:r>
              <a:rPr lang="en-US" sz="3600" b="1">
                <a:latin typeface="Times New Roman" pitchFamily="18" charset="0"/>
              </a:rPr>
              <a:t>Ô</a:t>
            </a:r>
          </a:p>
        </p:txBody>
      </p:sp>
      <p:sp>
        <p:nvSpPr>
          <p:cNvPr id="27659" name="Oval 11"/>
          <p:cNvSpPr>
            <a:spLocks noChangeArrowheads="1"/>
          </p:cNvSpPr>
          <p:nvPr/>
        </p:nvSpPr>
        <p:spPr bwMode="auto">
          <a:xfrm>
            <a:off x="3962400" y="152400"/>
            <a:ext cx="762000" cy="990600"/>
          </a:xfrm>
          <a:prstGeom prst="ellipse">
            <a:avLst/>
          </a:prstGeom>
          <a:gradFill rotWithShape="1">
            <a:gsLst>
              <a:gs pos="0">
                <a:srgbClr val="B30915"/>
              </a:gs>
              <a:gs pos="100000">
                <a:srgbClr val="FFFF00"/>
              </a:gs>
            </a:gsLst>
            <a:lin ang="2700000" scaled="1"/>
          </a:gradFill>
          <a:ln w="38100">
            <a:solidFill>
              <a:srgbClr val="FF0000"/>
            </a:solidFill>
            <a:round/>
            <a:headEnd/>
            <a:tailEnd/>
          </a:ln>
        </p:spPr>
        <p:txBody>
          <a:bodyPr wrap="none" anchor="ctr"/>
          <a:lstStyle/>
          <a:p>
            <a:pPr algn="ctr"/>
            <a:r>
              <a:rPr lang="en-US" sz="3600" b="1">
                <a:latin typeface="Times New Roman" pitchFamily="18" charset="0"/>
              </a:rPr>
              <a:t>C</a:t>
            </a:r>
          </a:p>
        </p:txBody>
      </p:sp>
      <p:sp>
        <p:nvSpPr>
          <p:cNvPr id="27660" name="Oval 12"/>
          <p:cNvSpPr>
            <a:spLocks noChangeArrowheads="1"/>
          </p:cNvSpPr>
          <p:nvPr/>
        </p:nvSpPr>
        <p:spPr bwMode="auto">
          <a:xfrm>
            <a:off x="4495800" y="0"/>
            <a:ext cx="685800" cy="990600"/>
          </a:xfrm>
          <a:prstGeom prst="ellipse">
            <a:avLst/>
          </a:prstGeom>
          <a:gradFill rotWithShape="1">
            <a:gsLst>
              <a:gs pos="0">
                <a:srgbClr val="B30915"/>
              </a:gs>
              <a:gs pos="100000">
                <a:srgbClr val="FFFF00"/>
              </a:gs>
            </a:gsLst>
            <a:lin ang="2700000" scaled="1"/>
          </a:gradFill>
          <a:ln w="38100">
            <a:solidFill>
              <a:srgbClr val="FF0000"/>
            </a:solidFill>
            <a:round/>
            <a:headEnd/>
            <a:tailEnd/>
          </a:ln>
        </p:spPr>
        <p:txBody>
          <a:bodyPr wrap="none" anchor="ctr"/>
          <a:lstStyle/>
          <a:p>
            <a:pPr algn="ctr"/>
            <a:r>
              <a:rPr lang="en-US" sz="3600" b="1">
                <a:latin typeface="Times New Roman" pitchFamily="18" charset="0"/>
              </a:rPr>
              <a:t>H</a:t>
            </a:r>
          </a:p>
        </p:txBody>
      </p:sp>
      <p:sp>
        <p:nvSpPr>
          <p:cNvPr id="27661" name="Oval 13"/>
          <p:cNvSpPr>
            <a:spLocks noChangeArrowheads="1"/>
          </p:cNvSpPr>
          <p:nvPr/>
        </p:nvSpPr>
        <p:spPr bwMode="auto">
          <a:xfrm>
            <a:off x="5029200" y="381000"/>
            <a:ext cx="685800" cy="914400"/>
          </a:xfrm>
          <a:prstGeom prst="ellipse">
            <a:avLst/>
          </a:prstGeom>
          <a:gradFill rotWithShape="1">
            <a:gsLst>
              <a:gs pos="0">
                <a:srgbClr val="B30915"/>
              </a:gs>
              <a:gs pos="100000">
                <a:srgbClr val="FFFF00"/>
              </a:gs>
            </a:gsLst>
            <a:lin ang="2700000" scaled="1"/>
          </a:gradFill>
          <a:ln w="38100">
            <a:solidFill>
              <a:srgbClr val="FF0000"/>
            </a:solidFill>
            <a:round/>
            <a:headEnd/>
            <a:tailEnd/>
          </a:ln>
        </p:spPr>
        <p:txBody>
          <a:bodyPr wrap="none" anchor="ctr"/>
          <a:lstStyle/>
          <a:p>
            <a:pPr algn="ctr"/>
            <a:r>
              <a:rPr lang="en-US" sz="3600" b="1">
                <a:latin typeface="Times New Roman" pitchFamily="18" charset="0"/>
              </a:rPr>
              <a:t>Ữ</a:t>
            </a:r>
          </a:p>
        </p:txBody>
      </p:sp>
      <p:sp>
        <p:nvSpPr>
          <p:cNvPr id="27662" name="Text Box 14"/>
          <p:cNvSpPr txBox="1">
            <a:spLocks noChangeArrowheads="1"/>
          </p:cNvSpPr>
          <p:nvPr/>
        </p:nvSpPr>
        <p:spPr bwMode="auto">
          <a:xfrm>
            <a:off x="2971800" y="1612900"/>
            <a:ext cx="5867400" cy="5245100"/>
          </a:xfrm>
          <a:prstGeom prst="rect">
            <a:avLst/>
          </a:prstGeom>
          <a:gradFill rotWithShape="1">
            <a:gsLst>
              <a:gs pos="0">
                <a:schemeClr val="bg1"/>
              </a:gs>
              <a:gs pos="100000">
                <a:srgbClr val="FF3399"/>
              </a:gs>
            </a:gsLst>
            <a:lin ang="18900000" scaled="1"/>
          </a:gradFill>
          <a:ln w="28575" algn="ctr">
            <a:solidFill>
              <a:srgbClr val="FF0000"/>
            </a:solidFill>
            <a:miter lim="800000"/>
            <a:headEnd/>
            <a:tailEnd/>
          </a:ln>
        </p:spPr>
        <p:txBody>
          <a:bodyPr>
            <a:spAutoFit/>
          </a:bodyPr>
          <a:lstStyle/>
          <a:p>
            <a:pPr algn="just" eaLnBrk="0" hangingPunct="0"/>
            <a:r>
              <a:rPr lang="en-US" sz="2800">
                <a:latin typeface="Times New Roman" pitchFamily="18" charset="0"/>
              </a:rPr>
              <a:t>Có 7 ô hàng ngang và 1 ô hàng dọc. Chia lớp làm 2 đội A-B, mỗi đội lần lượt chọn ô chữ hàng ngang. Trong vòng 10 giây nếu trả lời đúng ghi được 10 điểm, nếu trả lời sai đội còn lại giành quyền trả lời. Đội nào đoán được ô chữ hàng dọc ghi được 30 điểm, nếu sai trò chơi sẽ tiếp tục cho đến khi tìm ra hết các từ hàng ngang. Đội nào ghi được nhiều điểm hơn sẽ giành chiến thắng.</a:t>
            </a:r>
          </a:p>
          <a:p>
            <a:pPr algn="just" eaLnBrk="0" hangingPunct="0"/>
            <a:r>
              <a:rPr lang="en-US" sz="2800">
                <a:latin typeface="Times New Roman" pitchFamily="18" charset="0"/>
              </a:rPr>
              <a:t>                                                        </a:t>
            </a:r>
          </a:p>
        </p:txBody>
      </p:sp>
      <p:grpSp>
        <p:nvGrpSpPr>
          <p:cNvPr id="2" name="Group 15"/>
          <p:cNvGrpSpPr>
            <a:grpSpLocks/>
          </p:cNvGrpSpPr>
          <p:nvPr/>
        </p:nvGrpSpPr>
        <p:grpSpPr bwMode="auto">
          <a:xfrm>
            <a:off x="1524000" y="1219200"/>
            <a:ext cx="1393825" cy="1706563"/>
            <a:chOff x="946" y="756"/>
            <a:chExt cx="878" cy="1075"/>
          </a:xfrm>
        </p:grpSpPr>
        <p:sp>
          <p:nvSpPr>
            <p:cNvPr id="27664" name="AutoShape 16"/>
            <p:cNvSpPr>
              <a:spLocks noChangeArrowheads="1"/>
            </p:cNvSpPr>
            <p:nvPr/>
          </p:nvSpPr>
          <p:spPr bwMode="auto">
            <a:xfrm rot="-1242130">
              <a:off x="1008" y="824"/>
              <a:ext cx="816" cy="856"/>
            </a:xfrm>
            <a:prstGeom prst="star5">
              <a:avLst/>
            </a:prstGeom>
            <a:gradFill rotWithShape="1">
              <a:gsLst>
                <a:gs pos="0">
                  <a:schemeClr val="accent2"/>
                </a:gs>
                <a:gs pos="100000">
                  <a:srgbClr val="FFFF00"/>
                </a:gs>
              </a:gsLst>
              <a:lin ang="5400000" scaled="1"/>
            </a:gradFill>
            <a:ln w="9525" algn="ctr">
              <a:miter lim="800000"/>
              <a:headEnd/>
              <a:tailEnd/>
            </a:ln>
            <a:effectLst/>
            <a:scene3d>
              <a:camera prst="legacyPerspectiveTopRight">
                <a:rot lat="20699999" lon="19499999" rev="0"/>
              </a:camera>
              <a:lightRig rig="legacyFlat3" dir="b"/>
            </a:scene3d>
            <a:sp3d prstMaterial="legacyMatte">
              <a:bevelT w="13500" h="13500" prst="angle"/>
              <a:bevelB w="13500" h="13500" prst="angle"/>
              <a:extrusionClr>
                <a:srgbClr val="FF0066"/>
              </a:extrusionClr>
            </a:sp3d>
            <a:extLst>
              <a:ext uri="{AF507438-7753-43E0-B8FC-AC1667EBCBE1}"/>
            </a:extLst>
          </p:spPr>
          <p:txBody>
            <a:bodyPr wrap="none" anchor="ctr">
              <a:flatTx/>
            </a:bodyPr>
            <a:lstStyle/>
            <a:p>
              <a:pPr algn="ctr" eaLnBrk="0" hangingPunct="0">
                <a:defRPr/>
              </a:pPr>
              <a:r>
                <a:rPr lang="en-US" sz="3200">
                  <a:solidFill>
                    <a:srgbClr val="0000FF"/>
                  </a:solidFill>
                  <a:latin typeface="Times New Roman" pitchFamily="18" charset="0"/>
                </a:rPr>
                <a:t>Luật chơi</a:t>
              </a:r>
            </a:p>
          </p:txBody>
        </p:sp>
        <p:pic>
          <p:nvPicPr>
            <p:cNvPr id="40979" name="Picture 25" descr="COLORBAR"/>
            <p:cNvPicPr>
              <a:picLocks noChangeAspect="1" noChangeArrowheads="1" noCrop="1"/>
            </p:cNvPicPr>
            <p:nvPr/>
          </p:nvPicPr>
          <p:blipFill>
            <a:blip r:embed="rId3"/>
            <a:srcRect/>
            <a:stretch>
              <a:fillRect/>
            </a:stretch>
          </p:blipFill>
          <p:spPr bwMode="auto">
            <a:xfrm rot="6327552" flipV="1">
              <a:off x="1587" y="1389"/>
              <a:ext cx="42" cy="335"/>
            </a:xfrm>
            <a:prstGeom prst="rect">
              <a:avLst/>
            </a:prstGeom>
            <a:gradFill rotWithShape="0">
              <a:gsLst>
                <a:gs pos="0">
                  <a:schemeClr val="accent2"/>
                </a:gs>
                <a:gs pos="100000">
                  <a:srgbClr val="FFFF00"/>
                </a:gs>
              </a:gsLst>
              <a:lin ang="5400000" scaled="1"/>
            </a:gradFill>
            <a:ln w="9525">
              <a:noFill/>
              <a:miter lim="800000"/>
              <a:headEnd/>
              <a:tailEnd/>
            </a:ln>
          </p:spPr>
        </p:pic>
        <p:pic>
          <p:nvPicPr>
            <p:cNvPr id="40980" name="Picture 25" descr="COLORBAR"/>
            <p:cNvPicPr>
              <a:picLocks noChangeAspect="1" noChangeArrowheads="1" noCrop="1"/>
            </p:cNvPicPr>
            <p:nvPr/>
          </p:nvPicPr>
          <p:blipFill>
            <a:blip r:embed="rId3"/>
            <a:srcRect/>
            <a:stretch>
              <a:fillRect/>
            </a:stretch>
          </p:blipFill>
          <p:spPr bwMode="auto">
            <a:xfrm rot="4298630" flipV="1">
              <a:off x="1076" y="1071"/>
              <a:ext cx="47" cy="307"/>
            </a:xfrm>
            <a:prstGeom prst="rect">
              <a:avLst/>
            </a:prstGeom>
            <a:gradFill rotWithShape="0">
              <a:gsLst>
                <a:gs pos="0">
                  <a:schemeClr val="accent2"/>
                </a:gs>
                <a:gs pos="100000">
                  <a:srgbClr val="FFFF00"/>
                </a:gs>
              </a:gsLst>
              <a:lin ang="5400000" scaled="1"/>
            </a:gradFill>
            <a:ln w="9525">
              <a:noFill/>
              <a:miter lim="800000"/>
              <a:headEnd/>
              <a:tailEnd/>
            </a:ln>
          </p:spPr>
        </p:pic>
        <p:pic>
          <p:nvPicPr>
            <p:cNvPr id="40981" name="Picture 25" descr="COLORBAR"/>
            <p:cNvPicPr>
              <a:picLocks noChangeAspect="1" noChangeArrowheads="1" noCrop="1"/>
            </p:cNvPicPr>
            <p:nvPr/>
          </p:nvPicPr>
          <p:blipFill>
            <a:blip r:embed="rId3"/>
            <a:srcRect/>
            <a:stretch>
              <a:fillRect/>
            </a:stretch>
          </p:blipFill>
          <p:spPr bwMode="auto">
            <a:xfrm rot="8852047" flipV="1">
              <a:off x="1344" y="756"/>
              <a:ext cx="47" cy="357"/>
            </a:xfrm>
            <a:prstGeom prst="rect">
              <a:avLst/>
            </a:prstGeom>
            <a:gradFill rotWithShape="0">
              <a:gsLst>
                <a:gs pos="0">
                  <a:schemeClr val="accent2"/>
                </a:gs>
                <a:gs pos="100000">
                  <a:srgbClr val="FFFF00"/>
                </a:gs>
              </a:gsLst>
              <a:lin ang="5400000" scaled="1"/>
            </a:gradFill>
            <a:ln w="9525">
              <a:noFill/>
              <a:miter lim="800000"/>
              <a:headEnd/>
              <a:tailEnd/>
            </a:ln>
          </p:spPr>
        </p:pic>
        <p:pic>
          <p:nvPicPr>
            <p:cNvPr id="40982" name="Picture 25" descr="COLORBAR"/>
            <p:cNvPicPr>
              <a:picLocks noChangeAspect="1" noChangeArrowheads="1" noCrop="1"/>
            </p:cNvPicPr>
            <p:nvPr/>
          </p:nvPicPr>
          <p:blipFill>
            <a:blip r:embed="rId3"/>
            <a:srcRect/>
            <a:stretch>
              <a:fillRect/>
            </a:stretch>
          </p:blipFill>
          <p:spPr bwMode="auto">
            <a:xfrm rot="10695121" flipV="1">
              <a:off x="1248" y="816"/>
              <a:ext cx="34" cy="393"/>
            </a:xfrm>
            <a:prstGeom prst="rect">
              <a:avLst/>
            </a:prstGeom>
            <a:gradFill rotWithShape="0">
              <a:gsLst>
                <a:gs pos="0">
                  <a:schemeClr val="accent2"/>
                </a:gs>
                <a:gs pos="100000">
                  <a:srgbClr val="FFFF00"/>
                </a:gs>
              </a:gsLst>
              <a:lin ang="5400000" scaled="1"/>
            </a:gradFill>
            <a:ln w="9525">
              <a:noFill/>
              <a:miter lim="800000"/>
              <a:headEnd/>
              <a:tailEnd/>
            </a:ln>
          </p:spPr>
        </p:pic>
        <p:pic>
          <p:nvPicPr>
            <p:cNvPr id="40983" name="Picture 25" descr="COLORBAR"/>
            <p:cNvPicPr>
              <a:picLocks noChangeAspect="1" noChangeArrowheads="1" noCrop="1"/>
            </p:cNvPicPr>
            <p:nvPr/>
          </p:nvPicPr>
          <p:blipFill>
            <a:blip r:embed="rId3"/>
            <a:srcRect/>
            <a:stretch>
              <a:fillRect/>
            </a:stretch>
          </p:blipFill>
          <p:spPr bwMode="auto">
            <a:xfrm rot="34818" flipV="1">
              <a:off x="1247" y="1489"/>
              <a:ext cx="48" cy="335"/>
            </a:xfrm>
            <a:prstGeom prst="rect">
              <a:avLst/>
            </a:prstGeom>
            <a:gradFill rotWithShape="0">
              <a:gsLst>
                <a:gs pos="0">
                  <a:schemeClr val="accent2"/>
                </a:gs>
                <a:gs pos="100000">
                  <a:srgbClr val="FFFF00"/>
                </a:gs>
              </a:gsLst>
              <a:lin ang="5400000" scaled="1"/>
            </a:gradFill>
            <a:ln w="9525">
              <a:noFill/>
              <a:miter lim="800000"/>
              <a:headEnd/>
              <a:tailEnd/>
            </a:ln>
          </p:spPr>
        </p:pic>
        <p:pic>
          <p:nvPicPr>
            <p:cNvPr id="40984" name="Picture 25" descr="COLORBAR"/>
            <p:cNvPicPr>
              <a:picLocks noChangeAspect="1" noChangeArrowheads="1" noCrop="1"/>
            </p:cNvPicPr>
            <p:nvPr/>
          </p:nvPicPr>
          <p:blipFill>
            <a:blip r:embed="rId3"/>
            <a:srcRect/>
            <a:stretch>
              <a:fillRect/>
            </a:stretch>
          </p:blipFill>
          <p:spPr bwMode="auto">
            <a:xfrm rot="4154421" flipV="1">
              <a:off x="1597" y="890"/>
              <a:ext cx="52" cy="275"/>
            </a:xfrm>
            <a:prstGeom prst="rect">
              <a:avLst/>
            </a:prstGeom>
            <a:gradFill rotWithShape="0">
              <a:gsLst>
                <a:gs pos="0">
                  <a:schemeClr val="accent2"/>
                </a:gs>
                <a:gs pos="100000">
                  <a:srgbClr val="FFFF00"/>
                </a:gs>
              </a:gsLst>
              <a:lin ang="5400000" scaled="1"/>
            </a:gradFill>
            <a:ln w="9525">
              <a:noFill/>
              <a:miter lim="800000"/>
              <a:headEnd/>
              <a:tailEnd/>
            </a:ln>
          </p:spPr>
        </p:pic>
        <p:pic>
          <p:nvPicPr>
            <p:cNvPr id="40985" name="Picture 25" descr="COLORBAR"/>
            <p:cNvPicPr>
              <a:picLocks noChangeAspect="1" noChangeArrowheads="1" noCrop="1"/>
            </p:cNvPicPr>
            <p:nvPr/>
          </p:nvPicPr>
          <p:blipFill>
            <a:blip r:embed="rId3"/>
            <a:srcRect/>
            <a:stretch>
              <a:fillRect/>
            </a:stretch>
          </p:blipFill>
          <p:spPr bwMode="auto">
            <a:xfrm rot="8520073" flipV="1">
              <a:off x="1654" y="1302"/>
              <a:ext cx="47" cy="301"/>
            </a:xfrm>
            <a:prstGeom prst="rect">
              <a:avLst/>
            </a:prstGeom>
            <a:gradFill rotWithShape="0">
              <a:gsLst>
                <a:gs pos="0">
                  <a:schemeClr val="accent2"/>
                </a:gs>
                <a:gs pos="100000">
                  <a:srgbClr val="FFFF00"/>
                </a:gs>
              </a:gsLst>
              <a:lin ang="5400000" scaled="1"/>
            </a:gradFill>
            <a:ln w="9525">
              <a:noFill/>
              <a:miter lim="800000"/>
              <a:headEnd/>
              <a:tailEnd/>
            </a:ln>
          </p:spPr>
        </p:pic>
        <p:pic>
          <p:nvPicPr>
            <p:cNvPr id="40986" name="Picture 25" descr="COLORBAR"/>
            <p:cNvPicPr>
              <a:picLocks noChangeAspect="1" noChangeArrowheads="1" noCrop="1"/>
            </p:cNvPicPr>
            <p:nvPr/>
          </p:nvPicPr>
          <p:blipFill>
            <a:blip r:embed="rId3"/>
            <a:srcRect/>
            <a:stretch>
              <a:fillRect/>
            </a:stretch>
          </p:blipFill>
          <p:spPr bwMode="auto">
            <a:xfrm rot="1846531" flipH="1" flipV="1">
              <a:off x="1337" y="1495"/>
              <a:ext cx="56" cy="336"/>
            </a:xfrm>
            <a:prstGeom prst="rect">
              <a:avLst/>
            </a:prstGeom>
            <a:gradFill rotWithShape="0">
              <a:gsLst>
                <a:gs pos="0">
                  <a:schemeClr val="accent2"/>
                </a:gs>
                <a:gs pos="100000">
                  <a:srgbClr val="FFFF00"/>
                </a:gs>
              </a:gsLst>
              <a:lin ang="5400000" scaled="1"/>
            </a:gradFill>
            <a:ln w="9525">
              <a:noFill/>
              <a:miter lim="800000"/>
              <a:headEnd/>
              <a:tailEnd/>
            </a:ln>
          </p:spPr>
        </p:pic>
      </p:grpSp>
      <p:pic>
        <p:nvPicPr>
          <p:cNvPr id="27" name="Picture 134" descr="S128x128P_10231"/>
          <p:cNvPicPr>
            <a:picLocks noChangeAspect="1" noChangeArrowheads="1" noCrop="1"/>
          </p:cNvPicPr>
          <p:nvPr/>
        </p:nvPicPr>
        <p:blipFill>
          <a:blip r:embed="rId4" cstate="print"/>
          <a:srcRect/>
          <a:stretch>
            <a:fillRect/>
          </a:stretch>
        </p:blipFill>
        <p:spPr bwMode="auto">
          <a:xfrm>
            <a:off x="0" y="6738938"/>
            <a:ext cx="152400" cy="119062"/>
          </a:xfrm>
          <a:prstGeom prst="rect">
            <a:avLst/>
          </a:prstGeom>
          <a:noFill/>
          <a:ln w="9525">
            <a:noFill/>
            <a:miter lim="800000"/>
            <a:headEnd/>
            <a:tailEnd/>
          </a:ln>
        </p:spPr>
      </p:pic>
      <p:pic>
        <p:nvPicPr>
          <p:cNvPr id="40977" name="Picture 4" descr="zeichen9"/>
          <p:cNvPicPr>
            <a:picLocks noChangeAspect="1" noChangeArrowheads="1" noCrop="1"/>
          </p:cNvPicPr>
          <p:nvPr/>
        </p:nvPicPr>
        <p:blipFill>
          <a:blip r:embed="rId5"/>
          <a:srcRect/>
          <a:stretch>
            <a:fillRect/>
          </a:stretch>
        </p:blipFill>
        <p:spPr bwMode="auto">
          <a:xfrm>
            <a:off x="1524000" y="4267200"/>
            <a:ext cx="2057400" cy="2362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7651"/>
                                        </p:tgtEl>
                                        <p:attrNameLst>
                                          <p:attrName>style.visibility</p:attrName>
                                        </p:attrNameLst>
                                      </p:cBhvr>
                                      <p:to>
                                        <p:strVal val="visible"/>
                                      </p:to>
                                    </p:set>
                                    <p:anim calcmode="discrete" valueType="clr">
                                      <p:cBhvr override="childStyle">
                                        <p:cTn id="7" dur="80"/>
                                        <p:tgtEl>
                                          <p:spTgt spid="2765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7651"/>
                                        </p:tgtEl>
                                        <p:attrNameLst>
                                          <p:attrName>fillcolor</p:attrName>
                                        </p:attrNameLst>
                                      </p:cBhvr>
                                      <p:tavLst>
                                        <p:tav tm="0">
                                          <p:val>
                                            <p:clrVal>
                                              <a:schemeClr val="accent2"/>
                                            </p:clrVal>
                                          </p:val>
                                        </p:tav>
                                        <p:tav tm="50000">
                                          <p:val>
                                            <p:clrVal>
                                              <a:schemeClr val="hlink"/>
                                            </p:clrVal>
                                          </p:val>
                                        </p:tav>
                                      </p:tavLst>
                                    </p:anim>
                                    <p:set>
                                      <p:cBhvr>
                                        <p:cTn id="9" dur="80"/>
                                        <p:tgtEl>
                                          <p:spTgt spid="27651"/>
                                        </p:tgtEl>
                                        <p:attrNameLst>
                                          <p:attrName>fill.type</p:attrName>
                                        </p:attrNameLst>
                                      </p:cBhvr>
                                      <p:to>
                                        <p:strVal val="solid"/>
                                      </p:to>
                                    </p:set>
                                  </p:childTnLst>
                                </p:cTn>
                              </p:par>
                              <p:par>
                                <p:cTn id="10" presetID="27" presetClass="entr" presetSubtype="0" fill="hold" grpId="0" nodeType="withEffect">
                                  <p:stCondLst>
                                    <p:cond delay="0"/>
                                  </p:stCondLst>
                                  <p:iterate type="lt">
                                    <p:tmPct val="50000"/>
                                  </p:iterate>
                                  <p:childTnLst>
                                    <p:set>
                                      <p:cBhvr>
                                        <p:cTn id="11" dur="1" fill="hold">
                                          <p:stCondLst>
                                            <p:cond delay="0"/>
                                          </p:stCondLst>
                                        </p:cTn>
                                        <p:tgtEl>
                                          <p:spTgt spid="27652"/>
                                        </p:tgtEl>
                                        <p:attrNameLst>
                                          <p:attrName>style.visibility</p:attrName>
                                        </p:attrNameLst>
                                      </p:cBhvr>
                                      <p:to>
                                        <p:strVal val="visible"/>
                                      </p:to>
                                    </p:set>
                                    <p:anim calcmode="discrete" valueType="clr">
                                      <p:cBhvr override="childStyle">
                                        <p:cTn id="12" dur="80"/>
                                        <p:tgtEl>
                                          <p:spTgt spid="27652"/>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27652"/>
                                        </p:tgtEl>
                                        <p:attrNameLst>
                                          <p:attrName>fillcolor</p:attrName>
                                        </p:attrNameLst>
                                      </p:cBhvr>
                                      <p:tavLst>
                                        <p:tav tm="0">
                                          <p:val>
                                            <p:clrVal>
                                              <a:schemeClr val="accent2"/>
                                            </p:clrVal>
                                          </p:val>
                                        </p:tav>
                                        <p:tav tm="50000">
                                          <p:val>
                                            <p:clrVal>
                                              <a:schemeClr val="hlink"/>
                                            </p:clrVal>
                                          </p:val>
                                        </p:tav>
                                      </p:tavLst>
                                    </p:anim>
                                    <p:set>
                                      <p:cBhvr>
                                        <p:cTn id="14" dur="80"/>
                                        <p:tgtEl>
                                          <p:spTgt spid="27652"/>
                                        </p:tgtEl>
                                        <p:attrNameLst>
                                          <p:attrName>fill.type</p:attrName>
                                        </p:attrNameLst>
                                      </p:cBhvr>
                                      <p:to>
                                        <p:strVal val="solid"/>
                                      </p:to>
                                    </p:set>
                                  </p:childTnLst>
                                </p:cTn>
                              </p:par>
                              <p:par>
                                <p:cTn id="15" presetID="27" presetClass="entr" presetSubtype="0" fill="hold" grpId="0" nodeType="withEffect">
                                  <p:stCondLst>
                                    <p:cond delay="0"/>
                                  </p:stCondLst>
                                  <p:iterate type="lt">
                                    <p:tmPct val="50000"/>
                                  </p:iterate>
                                  <p:childTnLst>
                                    <p:set>
                                      <p:cBhvr>
                                        <p:cTn id="16" dur="1" fill="hold">
                                          <p:stCondLst>
                                            <p:cond delay="0"/>
                                          </p:stCondLst>
                                        </p:cTn>
                                        <p:tgtEl>
                                          <p:spTgt spid="27653"/>
                                        </p:tgtEl>
                                        <p:attrNameLst>
                                          <p:attrName>style.visibility</p:attrName>
                                        </p:attrNameLst>
                                      </p:cBhvr>
                                      <p:to>
                                        <p:strVal val="visible"/>
                                      </p:to>
                                    </p:set>
                                    <p:anim calcmode="discrete" valueType="clr">
                                      <p:cBhvr override="childStyle">
                                        <p:cTn id="17" dur="80"/>
                                        <p:tgtEl>
                                          <p:spTgt spid="27653"/>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27653"/>
                                        </p:tgtEl>
                                        <p:attrNameLst>
                                          <p:attrName>fillcolor</p:attrName>
                                        </p:attrNameLst>
                                      </p:cBhvr>
                                      <p:tavLst>
                                        <p:tav tm="0">
                                          <p:val>
                                            <p:clrVal>
                                              <a:schemeClr val="accent2"/>
                                            </p:clrVal>
                                          </p:val>
                                        </p:tav>
                                        <p:tav tm="50000">
                                          <p:val>
                                            <p:clrVal>
                                              <a:schemeClr val="hlink"/>
                                            </p:clrVal>
                                          </p:val>
                                        </p:tav>
                                      </p:tavLst>
                                    </p:anim>
                                    <p:set>
                                      <p:cBhvr>
                                        <p:cTn id="19" dur="80"/>
                                        <p:tgtEl>
                                          <p:spTgt spid="27653"/>
                                        </p:tgtEl>
                                        <p:attrNameLst>
                                          <p:attrName>fill.type</p:attrName>
                                        </p:attrNameLst>
                                      </p:cBhvr>
                                      <p:to>
                                        <p:strVal val="solid"/>
                                      </p:to>
                                    </p:set>
                                  </p:childTnLst>
                                </p:cTn>
                              </p:par>
                              <p:par>
                                <p:cTn id="20" presetID="27" presetClass="entr" presetSubtype="0" fill="hold" grpId="0" nodeType="withEffect">
                                  <p:stCondLst>
                                    <p:cond delay="0"/>
                                  </p:stCondLst>
                                  <p:iterate type="lt">
                                    <p:tmPct val="50000"/>
                                  </p:iterate>
                                  <p:childTnLst>
                                    <p:set>
                                      <p:cBhvr>
                                        <p:cTn id="21" dur="1" fill="hold">
                                          <p:stCondLst>
                                            <p:cond delay="0"/>
                                          </p:stCondLst>
                                        </p:cTn>
                                        <p:tgtEl>
                                          <p:spTgt spid="27654"/>
                                        </p:tgtEl>
                                        <p:attrNameLst>
                                          <p:attrName>style.visibility</p:attrName>
                                        </p:attrNameLst>
                                      </p:cBhvr>
                                      <p:to>
                                        <p:strVal val="visible"/>
                                      </p:to>
                                    </p:set>
                                    <p:anim calcmode="discrete" valueType="clr">
                                      <p:cBhvr override="childStyle">
                                        <p:cTn id="22" dur="80"/>
                                        <p:tgtEl>
                                          <p:spTgt spid="27654"/>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27654"/>
                                        </p:tgtEl>
                                        <p:attrNameLst>
                                          <p:attrName>fillcolor</p:attrName>
                                        </p:attrNameLst>
                                      </p:cBhvr>
                                      <p:tavLst>
                                        <p:tav tm="0">
                                          <p:val>
                                            <p:clrVal>
                                              <a:schemeClr val="accent2"/>
                                            </p:clrVal>
                                          </p:val>
                                        </p:tav>
                                        <p:tav tm="50000">
                                          <p:val>
                                            <p:clrVal>
                                              <a:schemeClr val="hlink"/>
                                            </p:clrVal>
                                          </p:val>
                                        </p:tav>
                                      </p:tavLst>
                                    </p:anim>
                                    <p:set>
                                      <p:cBhvr>
                                        <p:cTn id="24" dur="80"/>
                                        <p:tgtEl>
                                          <p:spTgt spid="27654"/>
                                        </p:tgtEl>
                                        <p:attrNameLst>
                                          <p:attrName>fill.type</p:attrName>
                                        </p:attrNameLst>
                                      </p:cBhvr>
                                      <p:to>
                                        <p:strVal val="solid"/>
                                      </p:to>
                                    </p:set>
                                  </p:childTnLst>
                                </p:cTn>
                              </p:par>
                              <p:par>
                                <p:cTn id="25" presetID="27" presetClass="entr" presetSubtype="0" fill="hold" grpId="0" nodeType="withEffect">
                                  <p:stCondLst>
                                    <p:cond delay="0"/>
                                  </p:stCondLst>
                                  <p:iterate type="lt">
                                    <p:tmPct val="50000"/>
                                  </p:iterate>
                                  <p:childTnLst>
                                    <p:set>
                                      <p:cBhvr>
                                        <p:cTn id="26" dur="1" fill="hold">
                                          <p:stCondLst>
                                            <p:cond delay="0"/>
                                          </p:stCondLst>
                                        </p:cTn>
                                        <p:tgtEl>
                                          <p:spTgt spid="27655"/>
                                        </p:tgtEl>
                                        <p:attrNameLst>
                                          <p:attrName>style.visibility</p:attrName>
                                        </p:attrNameLst>
                                      </p:cBhvr>
                                      <p:to>
                                        <p:strVal val="visible"/>
                                      </p:to>
                                    </p:set>
                                    <p:anim calcmode="discrete" valueType="clr">
                                      <p:cBhvr override="childStyle">
                                        <p:cTn id="27" dur="80"/>
                                        <p:tgtEl>
                                          <p:spTgt spid="27655"/>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27655"/>
                                        </p:tgtEl>
                                        <p:attrNameLst>
                                          <p:attrName>fillcolor</p:attrName>
                                        </p:attrNameLst>
                                      </p:cBhvr>
                                      <p:tavLst>
                                        <p:tav tm="0">
                                          <p:val>
                                            <p:clrVal>
                                              <a:schemeClr val="accent2"/>
                                            </p:clrVal>
                                          </p:val>
                                        </p:tav>
                                        <p:tav tm="50000">
                                          <p:val>
                                            <p:clrVal>
                                              <a:schemeClr val="hlink"/>
                                            </p:clrVal>
                                          </p:val>
                                        </p:tav>
                                      </p:tavLst>
                                    </p:anim>
                                    <p:set>
                                      <p:cBhvr>
                                        <p:cTn id="29" dur="80"/>
                                        <p:tgtEl>
                                          <p:spTgt spid="27655"/>
                                        </p:tgtEl>
                                        <p:attrNameLst>
                                          <p:attrName>fill.type</p:attrName>
                                        </p:attrNameLst>
                                      </p:cBhvr>
                                      <p:to>
                                        <p:strVal val="solid"/>
                                      </p:to>
                                    </p:set>
                                  </p:childTnLst>
                                </p:cTn>
                              </p:par>
                              <p:par>
                                <p:cTn id="30" presetID="27" presetClass="entr" presetSubtype="0" fill="hold" grpId="0" nodeType="withEffect">
                                  <p:stCondLst>
                                    <p:cond delay="0"/>
                                  </p:stCondLst>
                                  <p:iterate type="lt">
                                    <p:tmPct val="50000"/>
                                  </p:iterate>
                                  <p:childTnLst>
                                    <p:set>
                                      <p:cBhvr>
                                        <p:cTn id="31" dur="1" fill="hold">
                                          <p:stCondLst>
                                            <p:cond delay="0"/>
                                          </p:stCondLst>
                                        </p:cTn>
                                        <p:tgtEl>
                                          <p:spTgt spid="27656"/>
                                        </p:tgtEl>
                                        <p:attrNameLst>
                                          <p:attrName>style.visibility</p:attrName>
                                        </p:attrNameLst>
                                      </p:cBhvr>
                                      <p:to>
                                        <p:strVal val="visible"/>
                                      </p:to>
                                    </p:set>
                                    <p:anim calcmode="discrete" valueType="clr">
                                      <p:cBhvr override="childStyle">
                                        <p:cTn id="32" dur="80"/>
                                        <p:tgtEl>
                                          <p:spTgt spid="27656"/>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27656"/>
                                        </p:tgtEl>
                                        <p:attrNameLst>
                                          <p:attrName>fillcolor</p:attrName>
                                        </p:attrNameLst>
                                      </p:cBhvr>
                                      <p:tavLst>
                                        <p:tav tm="0">
                                          <p:val>
                                            <p:clrVal>
                                              <a:schemeClr val="accent2"/>
                                            </p:clrVal>
                                          </p:val>
                                        </p:tav>
                                        <p:tav tm="50000">
                                          <p:val>
                                            <p:clrVal>
                                              <a:schemeClr val="hlink"/>
                                            </p:clrVal>
                                          </p:val>
                                        </p:tav>
                                      </p:tavLst>
                                    </p:anim>
                                    <p:set>
                                      <p:cBhvr>
                                        <p:cTn id="34" dur="80"/>
                                        <p:tgtEl>
                                          <p:spTgt spid="27656"/>
                                        </p:tgtEl>
                                        <p:attrNameLst>
                                          <p:attrName>fill.type</p:attrName>
                                        </p:attrNameLst>
                                      </p:cBhvr>
                                      <p:to>
                                        <p:strVal val="solid"/>
                                      </p:to>
                                    </p:set>
                                  </p:childTnLst>
                                </p:cTn>
                              </p:par>
                              <p:par>
                                <p:cTn id="35" presetID="27" presetClass="entr" presetSubtype="0" fill="hold" grpId="0" nodeType="withEffect">
                                  <p:stCondLst>
                                    <p:cond delay="0"/>
                                  </p:stCondLst>
                                  <p:iterate type="lt">
                                    <p:tmPct val="50000"/>
                                  </p:iterate>
                                  <p:childTnLst>
                                    <p:set>
                                      <p:cBhvr>
                                        <p:cTn id="36" dur="1" fill="hold">
                                          <p:stCondLst>
                                            <p:cond delay="0"/>
                                          </p:stCondLst>
                                        </p:cTn>
                                        <p:tgtEl>
                                          <p:spTgt spid="27657"/>
                                        </p:tgtEl>
                                        <p:attrNameLst>
                                          <p:attrName>style.visibility</p:attrName>
                                        </p:attrNameLst>
                                      </p:cBhvr>
                                      <p:to>
                                        <p:strVal val="visible"/>
                                      </p:to>
                                    </p:set>
                                    <p:anim calcmode="discrete" valueType="clr">
                                      <p:cBhvr override="childStyle">
                                        <p:cTn id="37" dur="80"/>
                                        <p:tgtEl>
                                          <p:spTgt spid="27657"/>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27657"/>
                                        </p:tgtEl>
                                        <p:attrNameLst>
                                          <p:attrName>fillcolor</p:attrName>
                                        </p:attrNameLst>
                                      </p:cBhvr>
                                      <p:tavLst>
                                        <p:tav tm="0">
                                          <p:val>
                                            <p:clrVal>
                                              <a:schemeClr val="accent2"/>
                                            </p:clrVal>
                                          </p:val>
                                        </p:tav>
                                        <p:tav tm="50000">
                                          <p:val>
                                            <p:clrVal>
                                              <a:schemeClr val="hlink"/>
                                            </p:clrVal>
                                          </p:val>
                                        </p:tav>
                                      </p:tavLst>
                                    </p:anim>
                                    <p:set>
                                      <p:cBhvr>
                                        <p:cTn id="39" dur="80"/>
                                        <p:tgtEl>
                                          <p:spTgt spid="27657"/>
                                        </p:tgtEl>
                                        <p:attrNameLst>
                                          <p:attrName>fill.type</p:attrName>
                                        </p:attrNameLst>
                                      </p:cBhvr>
                                      <p:to>
                                        <p:strVal val="solid"/>
                                      </p:to>
                                    </p:set>
                                  </p:childTnLst>
                                </p:cTn>
                              </p:par>
                              <p:par>
                                <p:cTn id="40" presetID="27" presetClass="entr" presetSubtype="0" fill="hold" grpId="0" nodeType="withEffect">
                                  <p:stCondLst>
                                    <p:cond delay="0"/>
                                  </p:stCondLst>
                                  <p:iterate type="lt">
                                    <p:tmPct val="50000"/>
                                  </p:iterate>
                                  <p:childTnLst>
                                    <p:set>
                                      <p:cBhvr>
                                        <p:cTn id="41" dur="1" fill="hold">
                                          <p:stCondLst>
                                            <p:cond delay="0"/>
                                          </p:stCondLst>
                                        </p:cTn>
                                        <p:tgtEl>
                                          <p:spTgt spid="27658"/>
                                        </p:tgtEl>
                                        <p:attrNameLst>
                                          <p:attrName>style.visibility</p:attrName>
                                        </p:attrNameLst>
                                      </p:cBhvr>
                                      <p:to>
                                        <p:strVal val="visible"/>
                                      </p:to>
                                    </p:set>
                                    <p:anim calcmode="discrete" valueType="clr">
                                      <p:cBhvr override="childStyle">
                                        <p:cTn id="42" dur="80"/>
                                        <p:tgtEl>
                                          <p:spTgt spid="27658"/>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27658"/>
                                        </p:tgtEl>
                                        <p:attrNameLst>
                                          <p:attrName>fillcolor</p:attrName>
                                        </p:attrNameLst>
                                      </p:cBhvr>
                                      <p:tavLst>
                                        <p:tav tm="0">
                                          <p:val>
                                            <p:clrVal>
                                              <a:schemeClr val="accent2"/>
                                            </p:clrVal>
                                          </p:val>
                                        </p:tav>
                                        <p:tav tm="50000">
                                          <p:val>
                                            <p:clrVal>
                                              <a:schemeClr val="hlink"/>
                                            </p:clrVal>
                                          </p:val>
                                        </p:tav>
                                      </p:tavLst>
                                    </p:anim>
                                    <p:set>
                                      <p:cBhvr>
                                        <p:cTn id="44" dur="80"/>
                                        <p:tgtEl>
                                          <p:spTgt spid="27658"/>
                                        </p:tgtEl>
                                        <p:attrNameLst>
                                          <p:attrName>fill.type</p:attrName>
                                        </p:attrNameLst>
                                      </p:cBhvr>
                                      <p:to>
                                        <p:strVal val="solid"/>
                                      </p:to>
                                    </p:set>
                                  </p:childTnLst>
                                </p:cTn>
                              </p:par>
                              <p:par>
                                <p:cTn id="45" presetID="27" presetClass="entr" presetSubtype="0" fill="hold" grpId="0" nodeType="withEffect">
                                  <p:stCondLst>
                                    <p:cond delay="0"/>
                                  </p:stCondLst>
                                  <p:iterate type="lt">
                                    <p:tmPct val="50000"/>
                                  </p:iterate>
                                  <p:childTnLst>
                                    <p:set>
                                      <p:cBhvr>
                                        <p:cTn id="46" dur="1" fill="hold">
                                          <p:stCondLst>
                                            <p:cond delay="0"/>
                                          </p:stCondLst>
                                        </p:cTn>
                                        <p:tgtEl>
                                          <p:spTgt spid="27659"/>
                                        </p:tgtEl>
                                        <p:attrNameLst>
                                          <p:attrName>style.visibility</p:attrName>
                                        </p:attrNameLst>
                                      </p:cBhvr>
                                      <p:to>
                                        <p:strVal val="visible"/>
                                      </p:to>
                                    </p:set>
                                    <p:anim calcmode="discrete" valueType="clr">
                                      <p:cBhvr override="childStyle">
                                        <p:cTn id="47" dur="80"/>
                                        <p:tgtEl>
                                          <p:spTgt spid="27659"/>
                                        </p:tgtEl>
                                        <p:attrNameLst>
                                          <p:attrName>style.color</p:attrName>
                                        </p:attrNameLst>
                                      </p:cBhvr>
                                      <p:tavLst>
                                        <p:tav tm="0">
                                          <p:val>
                                            <p:clrVal>
                                              <a:schemeClr val="accent2"/>
                                            </p:clrVal>
                                          </p:val>
                                        </p:tav>
                                        <p:tav tm="50000">
                                          <p:val>
                                            <p:clrVal>
                                              <a:schemeClr val="hlink"/>
                                            </p:clrVal>
                                          </p:val>
                                        </p:tav>
                                      </p:tavLst>
                                    </p:anim>
                                    <p:anim calcmode="discrete" valueType="clr">
                                      <p:cBhvr>
                                        <p:cTn id="48" dur="80"/>
                                        <p:tgtEl>
                                          <p:spTgt spid="27659"/>
                                        </p:tgtEl>
                                        <p:attrNameLst>
                                          <p:attrName>fillcolor</p:attrName>
                                        </p:attrNameLst>
                                      </p:cBhvr>
                                      <p:tavLst>
                                        <p:tav tm="0">
                                          <p:val>
                                            <p:clrVal>
                                              <a:schemeClr val="accent2"/>
                                            </p:clrVal>
                                          </p:val>
                                        </p:tav>
                                        <p:tav tm="50000">
                                          <p:val>
                                            <p:clrVal>
                                              <a:schemeClr val="hlink"/>
                                            </p:clrVal>
                                          </p:val>
                                        </p:tav>
                                      </p:tavLst>
                                    </p:anim>
                                    <p:set>
                                      <p:cBhvr>
                                        <p:cTn id="49" dur="80"/>
                                        <p:tgtEl>
                                          <p:spTgt spid="27659"/>
                                        </p:tgtEl>
                                        <p:attrNameLst>
                                          <p:attrName>fill.type</p:attrName>
                                        </p:attrNameLst>
                                      </p:cBhvr>
                                      <p:to>
                                        <p:strVal val="solid"/>
                                      </p:to>
                                    </p:set>
                                  </p:childTnLst>
                                </p:cTn>
                              </p:par>
                              <p:par>
                                <p:cTn id="50" presetID="27" presetClass="entr" presetSubtype="0" fill="hold" grpId="0" nodeType="withEffect">
                                  <p:stCondLst>
                                    <p:cond delay="0"/>
                                  </p:stCondLst>
                                  <p:iterate type="lt">
                                    <p:tmPct val="50000"/>
                                  </p:iterate>
                                  <p:childTnLst>
                                    <p:set>
                                      <p:cBhvr>
                                        <p:cTn id="51" dur="1" fill="hold">
                                          <p:stCondLst>
                                            <p:cond delay="0"/>
                                          </p:stCondLst>
                                        </p:cTn>
                                        <p:tgtEl>
                                          <p:spTgt spid="27660"/>
                                        </p:tgtEl>
                                        <p:attrNameLst>
                                          <p:attrName>style.visibility</p:attrName>
                                        </p:attrNameLst>
                                      </p:cBhvr>
                                      <p:to>
                                        <p:strVal val="visible"/>
                                      </p:to>
                                    </p:set>
                                    <p:anim calcmode="discrete" valueType="clr">
                                      <p:cBhvr override="childStyle">
                                        <p:cTn id="52" dur="80"/>
                                        <p:tgtEl>
                                          <p:spTgt spid="27660"/>
                                        </p:tgtEl>
                                        <p:attrNameLst>
                                          <p:attrName>style.color</p:attrName>
                                        </p:attrNameLst>
                                      </p:cBhvr>
                                      <p:tavLst>
                                        <p:tav tm="0">
                                          <p:val>
                                            <p:clrVal>
                                              <a:schemeClr val="accent2"/>
                                            </p:clrVal>
                                          </p:val>
                                        </p:tav>
                                        <p:tav tm="50000">
                                          <p:val>
                                            <p:clrVal>
                                              <a:schemeClr val="hlink"/>
                                            </p:clrVal>
                                          </p:val>
                                        </p:tav>
                                      </p:tavLst>
                                    </p:anim>
                                    <p:anim calcmode="discrete" valueType="clr">
                                      <p:cBhvr>
                                        <p:cTn id="53" dur="80"/>
                                        <p:tgtEl>
                                          <p:spTgt spid="27660"/>
                                        </p:tgtEl>
                                        <p:attrNameLst>
                                          <p:attrName>fillcolor</p:attrName>
                                        </p:attrNameLst>
                                      </p:cBhvr>
                                      <p:tavLst>
                                        <p:tav tm="0">
                                          <p:val>
                                            <p:clrVal>
                                              <a:schemeClr val="accent2"/>
                                            </p:clrVal>
                                          </p:val>
                                        </p:tav>
                                        <p:tav tm="50000">
                                          <p:val>
                                            <p:clrVal>
                                              <a:schemeClr val="hlink"/>
                                            </p:clrVal>
                                          </p:val>
                                        </p:tav>
                                      </p:tavLst>
                                    </p:anim>
                                    <p:set>
                                      <p:cBhvr>
                                        <p:cTn id="54" dur="80"/>
                                        <p:tgtEl>
                                          <p:spTgt spid="27660"/>
                                        </p:tgtEl>
                                        <p:attrNameLst>
                                          <p:attrName>fill.type</p:attrName>
                                        </p:attrNameLst>
                                      </p:cBhvr>
                                      <p:to>
                                        <p:strVal val="solid"/>
                                      </p:to>
                                    </p:set>
                                  </p:childTnLst>
                                </p:cTn>
                              </p:par>
                              <p:par>
                                <p:cTn id="55" presetID="27" presetClass="entr" presetSubtype="0" fill="hold" grpId="0" nodeType="withEffect">
                                  <p:stCondLst>
                                    <p:cond delay="0"/>
                                  </p:stCondLst>
                                  <p:iterate type="lt">
                                    <p:tmPct val="50000"/>
                                  </p:iterate>
                                  <p:childTnLst>
                                    <p:set>
                                      <p:cBhvr>
                                        <p:cTn id="56" dur="1" fill="hold">
                                          <p:stCondLst>
                                            <p:cond delay="0"/>
                                          </p:stCondLst>
                                        </p:cTn>
                                        <p:tgtEl>
                                          <p:spTgt spid="27661"/>
                                        </p:tgtEl>
                                        <p:attrNameLst>
                                          <p:attrName>style.visibility</p:attrName>
                                        </p:attrNameLst>
                                      </p:cBhvr>
                                      <p:to>
                                        <p:strVal val="visible"/>
                                      </p:to>
                                    </p:set>
                                    <p:anim calcmode="discrete" valueType="clr">
                                      <p:cBhvr override="childStyle">
                                        <p:cTn id="57" dur="80"/>
                                        <p:tgtEl>
                                          <p:spTgt spid="27661"/>
                                        </p:tgtEl>
                                        <p:attrNameLst>
                                          <p:attrName>style.color</p:attrName>
                                        </p:attrNameLst>
                                      </p:cBhvr>
                                      <p:tavLst>
                                        <p:tav tm="0">
                                          <p:val>
                                            <p:clrVal>
                                              <a:schemeClr val="accent2"/>
                                            </p:clrVal>
                                          </p:val>
                                        </p:tav>
                                        <p:tav tm="50000">
                                          <p:val>
                                            <p:clrVal>
                                              <a:schemeClr val="hlink"/>
                                            </p:clrVal>
                                          </p:val>
                                        </p:tav>
                                      </p:tavLst>
                                    </p:anim>
                                    <p:anim calcmode="discrete" valueType="clr">
                                      <p:cBhvr>
                                        <p:cTn id="58" dur="80"/>
                                        <p:tgtEl>
                                          <p:spTgt spid="27661"/>
                                        </p:tgtEl>
                                        <p:attrNameLst>
                                          <p:attrName>fillcolor</p:attrName>
                                        </p:attrNameLst>
                                      </p:cBhvr>
                                      <p:tavLst>
                                        <p:tav tm="0">
                                          <p:val>
                                            <p:clrVal>
                                              <a:schemeClr val="accent2"/>
                                            </p:clrVal>
                                          </p:val>
                                        </p:tav>
                                        <p:tav tm="50000">
                                          <p:val>
                                            <p:clrVal>
                                              <a:schemeClr val="hlink"/>
                                            </p:clrVal>
                                          </p:val>
                                        </p:tav>
                                      </p:tavLst>
                                    </p:anim>
                                    <p:set>
                                      <p:cBhvr>
                                        <p:cTn id="59" dur="80"/>
                                        <p:tgtEl>
                                          <p:spTgt spid="27661"/>
                                        </p:tgtEl>
                                        <p:attrNameLst>
                                          <p:attrName>fill.type</p:attrName>
                                        </p:attrNameLst>
                                      </p:cBhvr>
                                      <p:to>
                                        <p:strVal val="solid"/>
                                      </p:to>
                                    </p:set>
                                  </p:childTnLst>
                                </p:cTn>
                              </p:par>
                              <p:par>
                                <p:cTn id="60" presetID="8" presetClass="entr" presetSubtype="16" fill="hold" nodeType="with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diamond(in)">
                                      <p:cBhvr>
                                        <p:cTn id="62" dur="1000"/>
                                        <p:tgtEl>
                                          <p:spTgt spid="27"/>
                                        </p:tgtEl>
                                      </p:cBhvr>
                                    </p:animEffect>
                                  </p:childTnLst>
                                  <p:subTnLst>
                                    <p:audio>
                                      <p:cMediaNode>
                                        <p:cTn display="0" masterRel="sameClick">
                                          <p:stCondLst>
                                            <p:cond evt="begin" delay="0">
                                              <p:tn val="60"/>
                                            </p:cond>
                                          </p:stCondLst>
                                          <p:endCondLst>
                                            <p:cond evt="onStopAudio" delay="0">
                                              <p:tgtEl>
                                                <p:sldTgt/>
                                              </p:tgtEl>
                                            </p:cond>
                                          </p:endCondLst>
                                        </p:cTn>
                                        <p:tgtEl>
                                          <p:sndTgt r:embed="rId2" name="applause.wav" builtIn="1"/>
                                        </p:tgtEl>
                                      </p:cMediaNode>
                                    </p:audio>
                                  </p:subTnLst>
                                </p:cTn>
                              </p:par>
                              <p:par>
                                <p:cTn id="63" presetID="8" presetClass="exit" presetSubtype="16" fill="hold" nodeType="withEffect">
                                  <p:stCondLst>
                                    <p:cond delay="0"/>
                                  </p:stCondLst>
                                  <p:childTnLst>
                                    <p:animEffect transition="out" filter="diamond(in)">
                                      <p:cBhvr>
                                        <p:cTn id="64" dur="5000"/>
                                        <p:tgtEl>
                                          <p:spTgt spid="27"/>
                                        </p:tgtEl>
                                      </p:cBhvr>
                                    </p:animEffect>
                                    <p:set>
                                      <p:cBhvr>
                                        <p:cTn id="65" dur="1" fill="hold">
                                          <p:stCondLst>
                                            <p:cond delay="4999"/>
                                          </p:stCondLst>
                                        </p:cTn>
                                        <p:tgtEl>
                                          <p:spTgt spid="27"/>
                                        </p:tgtEl>
                                        <p:attrNameLst>
                                          <p:attrName>style.visibility</p:attrName>
                                        </p:attrNameLst>
                                      </p:cBhvr>
                                      <p:to>
                                        <p:strVal val="hidden"/>
                                      </p:to>
                                    </p:set>
                                  </p:childTnLst>
                                  <p:subTnLst>
                                    <p:audio>
                                      <p:cMediaNode>
                                        <p:cTn display="0" masterRel="sameClick">
                                          <p:stCondLst>
                                            <p:cond evt="begin" delay="0">
                                              <p:tn val="63"/>
                                            </p:cond>
                                          </p:stCondLst>
                                          <p:endCondLst>
                                            <p:cond evt="onStopAudio" delay="0">
                                              <p:tgtEl>
                                                <p:sldTgt/>
                                              </p:tgtEl>
                                            </p:cond>
                                          </p:endCondLst>
                                        </p:cTn>
                                        <p:tgtEl>
                                          <p:sndTgt r:embed="rId2" name="applause.wav" builtIn="1"/>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10" presetClass="entr" presetSubtype="0" fill="hold" nodeType="clickEffect">
                                  <p:stCondLst>
                                    <p:cond delay="0"/>
                                  </p:stCondLst>
                                  <p:childTnLst>
                                    <p:set>
                                      <p:cBhvr>
                                        <p:cTn id="69" dur="1" fill="hold">
                                          <p:stCondLst>
                                            <p:cond delay="0"/>
                                          </p:stCondLst>
                                        </p:cTn>
                                        <p:tgtEl>
                                          <p:spTgt spid="2"/>
                                        </p:tgtEl>
                                        <p:attrNameLst>
                                          <p:attrName>style.visibility</p:attrName>
                                        </p:attrNameLst>
                                      </p:cBhvr>
                                      <p:to>
                                        <p:strVal val="visible"/>
                                      </p:to>
                                    </p:set>
                                    <p:animEffect transition="in" filter="fade">
                                      <p:cBhvr>
                                        <p:cTn id="70" dur="2000"/>
                                        <p:tgtEl>
                                          <p:spTgt spid="2"/>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5" presetClass="entr" presetSubtype="10" fill="hold" grpId="0" nodeType="clickEffect">
                                  <p:stCondLst>
                                    <p:cond delay="0"/>
                                  </p:stCondLst>
                                  <p:childTnLst>
                                    <p:set>
                                      <p:cBhvr>
                                        <p:cTn id="74" dur="1" fill="hold">
                                          <p:stCondLst>
                                            <p:cond delay="0"/>
                                          </p:stCondLst>
                                        </p:cTn>
                                        <p:tgtEl>
                                          <p:spTgt spid="27662"/>
                                        </p:tgtEl>
                                        <p:attrNameLst>
                                          <p:attrName>style.visibility</p:attrName>
                                        </p:attrNameLst>
                                      </p:cBhvr>
                                      <p:to>
                                        <p:strVal val="visible"/>
                                      </p:to>
                                    </p:set>
                                    <p:animEffect transition="in" filter="checkerboard(across)">
                                      <p:cBhvr>
                                        <p:cTn id="75" dur="500"/>
                                        <p:tgtEl>
                                          <p:spTgt spid="276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animBg="1"/>
      <p:bldP spid="27652" grpId="0" animBg="1"/>
      <p:bldP spid="27653" grpId="0" animBg="1"/>
      <p:bldP spid="27654" grpId="0" animBg="1"/>
      <p:bldP spid="27655" grpId="0" animBg="1"/>
      <p:bldP spid="27656" grpId="0" animBg="1"/>
      <p:bldP spid="27657" grpId="0" animBg="1"/>
      <p:bldP spid="27658" grpId="0" animBg="1"/>
      <p:bldP spid="27659" grpId="0" animBg="1"/>
      <p:bldP spid="27660" grpId="0" animBg="1"/>
      <p:bldP spid="27661" grpId="0" animBg="1"/>
      <p:bldP spid="2766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134" descr="S128x128P_10231"/>
          <p:cNvPicPr>
            <a:picLocks noChangeAspect="1" noChangeArrowheads="1" noCrop="1"/>
          </p:cNvPicPr>
          <p:nvPr/>
        </p:nvPicPr>
        <p:blipFill>
          <a:blip r:embed="rId5"/>
          <a:srcRect/>
          <a:stretch>
            <a:fillRect/>
          </a:stretch>
        </p:blipFill>
        <p:spPr bwMode="auto">
          <a:xfrm>
            <a:off x="609600" y="5791200"/>
            <a:ext cx="457200" cy="357188"/>
          </a:xfrm>
          <a:prstGeom prst="rect">
            <a:avLst/>
          </a:prstGeom>
          <a:noFill/>
          <a:ln w="9525">
            <a:noFill/>
            <a:miter lim="800000"/>
            <a:headEnd/>
            <a:tailEnd/>
          </a:ln>
        </p:spPr>
      </p:pic>
      <p:grpSp>
        <p:nvGrpSpPr>
          <p:cNvPr id="1028" name="Group 55"/>
          <p:cNvGrpSpPr>
            <a:grpSpLocks/>
          </p:cNvGrpSpPr>
          <p:nvPr/>
        </p:nvGrpSpPr>
        <p:grpSpPr bwMode="auto">
          <a:xfrm>
            <a:off x="2438400" y="0"/>
            <a:ext cx="4495800" cy="609600"/>
            <a:chOff x="1440" y="0"/>
            <a:chExt cx="2904" cy="459"/>
          </a:xfrm>
        </p:grpSpPr>
        <p:sp>
          <p:nvSpPr>
            <p:cNvPr id="1157" name="WordArt 56"/>
            <p:cNvSpPr>
              <a:spLocks noChangeArrowheads="1" noChangeShapeType="1" noTextEdit="1"/>
            </p:cNvSpPr>
            <p:nvPr/>
          </p:nvSpPr>
          <p:spPr bwMode="auto">
            <a:xfrm>
              <a:off x="1440" y="15"/>
              <a:ext cx="2904" cy="444"/>
            </a:xfrm>
            <a:prstGeom prst="rect">
              <a:avLst/>
            </a:prstGeom>
          </p:spPr>
          <p:txBody>
            <a:bodyPr wrap="none" fromWordArt="1">
              <a:prstTxWarp prst="textPlain">
                <a:avLst>
                  <a:gd name="adj" fmla="val 50000"/>
                </a:avLst>
              </a:prstTxWarp>
              <a:scene3d>
                <a:camera prst="legacyObliqueTopRight"/>
                <a:lightRig rig="legacyFlat2" dir="t"/>
              </a:scene3d>
              <a:sp3d extrusionH="227000" prstMaterial="legacyMatte">
                <a:extrusionClr>
                  <a:srgbClr val="FFFF00"/>
                </a:extrusionClr>
              </a:sp3d>
            </a:bodyPr>
            <a:lstStyle/>
            <a:p>
              <a:pPr algn="ctr"/>
              <a:r>
                <a:rPr lang="vi-VN" sz="3600" b="1" kern="10">
                  <a:ln w="9525">
                    <a:round/>
                    <a:headEnd/>
                    <a:tailEnd/>
                  </a:ln>
                  <a:gradFill rotWithShape="1">
                    <a:gsLst>
                      <a:gs pos="0">
                        <a:srgbClr val="FFFF00"/>
                      </a:gs>
                      <a:gs pos="100000">
                        <a:srgbClr val="FF9933"/>
                      </a:gs>
                    </a:gsLst>
                    <a:path path="rect">
                      <a:fillToRect l="50000" t="50000" r="50000" b="50000"/>
                    </a:path>
                  </a:gradFill>
                  <a:latin typeface="VNI-Heather"/>
                </a:rPr>
                <a:t>TROØ CHÔI OÂ CHÖÕ</a:t>
              </a:r>
            </a:p>
          </p:txBody>
        </p:sp>
        <p:sp>
          <p:nvSpPr>
            <p:cNvPr id="1158" name="WordArt 57"/>
            <p:cNvSpPr>
              <a:spLocks noChangeArrowheads="1" noChangeShapeType="1" noTextEdit="1"/>
            </p:cNvSpPr>
            <p:nvPr/>
          </p:nvSpPr>
          <p:spPr bwMode="auto">
            <a:xfrm>
              <a:off x="1440" y="0"/>
              <a:ext cx="2904" cy="444"/>
            </a:xfrm>
            <a:prstGeom prst="rect">
              <a:avLst/>
            </a:prstGeom>
          </p:spPr>
          <p:txBody>
            <a:bodyPr wrap="none" fromWordArt="1">
              <a:prstTxWarp prst="textPlain">
                <a:avLst>
                  <a:gd name="adj" fmla="val 50000"/>
                </a:avLst>
              </a:prstTxWarp>
            </a:bodyPr>
            <a:lstStyle/>
            <a:p>
              <a:pPr algn="ctr"/>
              <a:r>
                <a:rPr lang="vi-VN" sz="3600" b="1" kern="10">
                  <a:ln w="15875">
                    <a:solidFill>
                      <a:srgbClr val="FF3300"/>
                    </a:solidFill>
                    <a:round/>
                    <a:headEnd/>
                    <a:tailEnd/>
                  </a:ln>
                  <a:gradFill rotWithShape="1">
                    <a:gsLst>
                      <a:gs pos="0">
                        <a:srgbClr val="FFFF00"/>
                      </a:gs>
                      <a:gs pos="50000">
                        <a:srgbClr val="FF9933"/>
                      </a:gs>
                      <a:gs pos="100000">
                        <a:srgbClr val="FFFF00"/>
                      </a:gs>
                    </a:gsLst>
                    <a:lin ang="5400000" scaled="1"/>
                  </a:gradFill>
                  <a:effectLst>
                    <a:outerShdw dist="35921" dir="2700000" algn="ctr" rotWithShape="0">
                      <a:srgbClr val="C0C0C0">
                        <a:alpha val="79999"/>
                      </a:srgbClr>
                    </a:outerShdw>
                  </a:effectLst>
                </a:rPr>
                <a:t>TROØ CHÔI OÂ CHÖÕ</a:t>
              </a:r>
            </a:p>
          </p:txBody>
        </p:sp>
      </p:grpSp>
      <p:grpSp>
        <p:nvGrpSpPr>
          <p:cNvPr id="1029" name="Group 6"/>
          <p:cNvGrpSpPr>
            <a:grpSpLocks/>
          </p:cNvGrpSpPr>
          <p:nvPr/>
        </p:nvGrpSpPr>
        <p:grpSpPr bwMode="auto">
          <a:xfrm>
            <a:off x="4217988" y="838200"/>
            <a:ext cx="1420812" cy="584200"/>
            <a:chOff x="3089" y="816"/>
            <a:chExt cx="847" cy="272"/>
          </a:xfrm>
        </p:grpSpPr>
        <p:grpSp>
          <p:nvGrpSpPr>
            <p:cNvPr id="1153" name="Group 7"/>
            <p:cNvGrpSpPr>
              <a:grpSpLocks/>
            </p:cNvGrpSpPr>
            <p:nvPr/>
          </p:nvGrpSpPr>
          <p:grpSpPr bwMode="auto">
            <a:xfrm>
              <a:off x="3089" y="816"/>
              <a:ext cx="559" cy="272"/>
              <a:chOff x="3089" y="816"/>
              <a:chExt cx="559" cy="272"/>
            </a:xfrm>
          </p:grpSpPr>
          <p:sp>
            <p:nvSpPr>
              <p:cNvPr id="1155" name="AutoShape 14"/>
              <p:cNvSpPr>
                <a:spLocks noChangeArrowheads="1"/>
              </p:cNvSpPr>
              <p:nvPr/>
            </p:nvSpPr>
            <p:spPr bwMode="auto">
              <a:xfrm>
                <a:off x="3089" y="816"/>
                <a:ext cx="271" cy="272"/>
              </a:xfrm>
              <a:prstGeom prst="bevel">
                <a:avLst>
                  <a:gd name="adj" fmla="val 12500"/>
                </a:avLst>
              </a:prstGeom>
              <a:gradFill rotWithShape="1">
                <a:gsLst>
                  <a:gs pos="0">
                    <a:srgbClr val="0000FF"/>
                  </a:gs>
                  <a:gs pos="50000">
                    <a:srgbClr val="CCFFFF"/>
                  </a:gs>
                  <a:gs pos="100000">
                    <a:srgbClr val="0000FF"/>
                  </a:gs>
                </a:gsLst>
                <a:lin ang="5400000" scaled="1"/>
              </a:gradFill>
              <a:ln w="9525">
                <a:noFill/>
                <a:miter lim="800000"/>
                <a:headEnd/>
                <a:tailEnd/>
              </a:ln>
            </p:spPr>
            <p:txBody>
              <a:bodyPr/>
              <a:lstStyle/>
              <a:p>
                <a:pPr eaLnBrk="0" hangingPunct="0"/>
                <a:endParaRPr lang="vi-VN" b="1">
                  <a:latin typeface="Garamond" pitchFamily="18" charset="0"/>
                </a:endParaRPr>
              </a:p>
            </p:txBody>
          </p:sp>
          <p:sp>
            <p:nvSpPr>
              <p:cNvPr id="1156" name="AutoShape 14"/>
              <p:cNvSpPr>
                <a:spLocks noChangeArrowheads="1"/>
              </p:cNvSpPr>
              <p:nvPr/>
            </p:nvSpPr>
            <p:spPr bwMode="auto">
              <a:xfrm>
                <a:off x="3377" y="816"/>
                <a:ext cx="271" cy="272"/>
              </a:xfrm>
              <a:prstGeom prst="bevel">
                <a:avLst>
                  <a:gd name="adj" fmla="val 12500"/>
                </a:avLst>
              </a:prstGeom>
              <a:gradFill rotWithShape="1">
                <a:gsLst>
                  <a:gs pos="0">
                    <a:srgbClr val="0000FF"/>
                  </a:gs>
                  <a:gs pos="50000">
                    <a:srgbClr val="CCFFFF"/>
                  </a:gs>
                  <a:gs pos="100000">
                    <a:srgbClr val="0000FF"/>
                  </a:gs>
                </a:gsLst>
                <a:lin ang="5400000" scaled="1"/>
              </a:gradFill>
              <a:ln w="9525">
                <a:noFill/>
                <a:miter lim="800000"/>
                <a:headEnd/>
                <a:tailEnd/>
              </a:ln>
            </p:spPr>
            <p:txBody>
              <a:bodyPr/>
              <a:lstStyle/>
              <a:p>
                <a:pPr eaLnBrk="0" hangingPunct="0"/>
                <a:endParaRPr lang="vi-VN" b="1">
                  <a:latin typeface="Garamond" pitchFamily="18" charset="0"/>
                </a:endParaRPr>
              </a:p>
            </p:txBody>
          </p:sp>
        </p:grpSp>
        <p:sp>
          <p:nvSpPr>
            <p:cNvPr id="1154" name="AutoShape 14"/>
            <p:cNvSpPr>
              <a:spLocks noChangeArrowheads="1"/>
            </p:cNvSpPr>
            <p:nvPr/>
          </p:nvSpPr>
          <p:spPr bwMode="auto">
            <a:xfrm>
              <a:off x="3665" y="816"/>
              <a:ext cx="271" cy="272"/>
            </a:xfrm>
            <a:prstGeom prst="bevel">
              <a:avLst>
                <a:gd name="adj" fmla="val 12500"/>
              </a:avLst>
            </a:prstGeom>
            <a:gradFill rotWithShape="1">
              <a:gsLst>
                <a:gs pos="0">
                  <a:srgbClr val="0000FF"/>
                </a:gs>
                <a:gs pos="50000">
                  <a:srgbClr val="CCFFFF"/>
                </a:gs>
                <a:gs pos="100000">
                  <a:srgbClr val="0000FF"/>
                </a:gs>
              </a:gsLst>
              <a:lin ang="5400000" scaled="1"/>
            </a:gradFill>
            <a:ln w="9525">
              <a:noFill/>
              <a:miter lim="800000"/>
              <a:headEnd/>
              <a:tailEnd/>
            </a:ln>
          </p:spPr>
          <p:txBody>
            <a:bodyPr/>
            <a:lstStyle/>
            <a:p>
              <a:pPr eaLnBrk="0" hangingPunct="0"/>
              <a:endParaRPr lang="vi-VN" b="1">
                <a:latin typeface="Garamond" pitchFamily="18" charset="0"/>
              </a:endParaRPr>
            </a:p>
          </p:txBody>
        </p:sp>
      </p:grpSp>
      <p:sp>
        <p:nvSpPr>
          <p:cNvPr id="1030" name="AutoShape 14"/>
          <p:cNvSpPr>
            <a:spLocks noChangeArrowheads="1"/>
          </p:cNvSpPr>
          <p:nvPr/>
        </p:nvSpPr>
        <p:spPr bwMode="auto">
          <a:xfrm>
            <a:off x="3760788" y="1447800"/>
            <a:ext cx="430212" cy="584200"/>
          </a:xfrm>
          <a:prstGeom prst="bevel">
            <a:avLst>
              <a:gd name="adj" fmla="val 12500"/>
            </a:avLst>
          </a:prstGeom>
          <a:gradFill rotWithShape="1">
            <a:gsLst>
              <a:gs pos="0">
                <a:srgbClr val="0000FF"/>
              </a:gs>
              <a:gs pos="50000">
                <a:srgbClr val="CCFFFF"/>
              </a:gs>
              <a:gs pos="100000">
                <a:srgbClr val="0000FF"/>
              </a:gs>
            </a:gsLst>
            <a:lin ang="5400000" scaled="1"/>
          </a:gradFill>
          <a:ln w="9525">
            <a:noFill/>
            <a:miter lim="800000"/>
            <a:headEnd/>
            <a:tailEnd/>
          </a:ln>
        </p:spPr>
        <p:txBody>
          <a:bodyPr/>
          <a:lstStyle/>
          <a:p>
            <a:pPr eaLnBrk="0" hangingPunct="0"/>
            <a:endParaRPr lang="vi-VN" b="1">
              <a:latin typeface="Garamond" pitchFamily="18" charset="0"/>
            </a:endParaRPr>
          </a:p>
        </p:txBody>
      </p:sp>
      <p:sp>
        <p:nvSpPr>
          <p:cNvPr id="1031" name="AutoShape 14"/>
          <p:cNvSpPr>
            <a:spLocks noChangeArrowheads="1"/>
          </p:cNvSpPr>
          <p:nvPr/>
        </p:nvSpPr>
        <p:spPr bwMode="auto">
          <a:xfrm>
            <a:off x="4217988" y="1447800"/>
            <a:ext cx="430212" cy="584200"/>
          </a:xfrm>
          <a:prstGeom prst="bevel">
            <a:avLst>
              <a:gd name="adj" fmla="val 12500"/>
            </a:avLst>
          </a:prstGeom>
          <a:gradFill rotWithShape="1">
            <a:gsLst>
              <a:gs pos="0">
                <a:srgbClr val="0000FF"/>
              </a:gs>
              <a:gs pos="50000">
                <a:srgbClr val="CCFFFF"/>
              </a:gs>
              <a:gs pos="100000">
                <a:srgbClr val="0000FF"/>
              </a:gs>
            </a:gsLst>
            <a:lin ang="5400000" scaled="1"/>
          </a:gradFill>
          <a:ln w="9525">
            <a:noFill/>
            <a:miter lim="800000"/>
            <a:headEnd/>
            <a:tailEnd/>
          </a:ln>
        </p:spPr>
        <p:txBody>
          <a:bodyPr/>
          <a:lstStyle/>
          <a:p>
            <a:pPr eaLnBrk="0" hangingPunct="0"/>
            <a:endParaRPr lang="vi-VN" b="1">
              <a:latin typeface="Garamond" pitchFamily="18" charset="0"/>
            </a:endParaRPr>
          </a:p>
        </p:txBody>
      </p:sp>
      <p:sp>
        <p:nvSpPr>
          <p:cNvPr id="1032" name="AutoShape 14"/>
          <p:cNvSpPr>
            <a:spLocks noChangeArrowheads="1"/>
          </p:cNvSpPr>
          <p:nvPr/>
        </p:nvSpPr>
        <p:spPr bwMode="auto">
          <a:xfrm>
            <a:off x="4675188" y="1447800"/>
            <a:ext cx="506412" cy="584200"/>
          </a:xfrm>
          <a:prstGeom prst="bevel">
            <a:avLst>
              <a:gd name="adj" fmla="val 12500"/>
            </a:avLst>
          </a:prstGeom>
          <a:gradFill rotWithShape="1">
            <a:gsLst>
              <a:gs pos="0">
                <a:srgbClr val="0000FF"/>
              </a:gs>
              <a:gs pos="50000">
                <a:srgbClr val="CCFFFF"/>
              </a:gs>
              <a:gs pos="100000">
                <a:srgbClr val="0000FF"/>
              </a:gs>
            </a:gsLst>
            <a:lin ang="5400000" scaled="1"/>
          </a:gradFill>
          <a:ln w="9525">
            <a:noFill/>
            <a:miter lim="800000"/>
            <a:headEnd/>
            <a:tailEnd/>
          </a:ln>
        </p:spPr>
        <p:txBody>
          <a:bodyPr/>
          <a:lstStyle/>
          <a:p>
            <a:pPr eaLnBrk="0" hangingPunct="0"/>
            <a:endParaRPr lang="vi-VN" b="1">
              <a:latin typeface="Garamond" pitchFamily="18" charset="0"/>
            </a:endParaRPr>
          </a:p>
        </p:txBody>
      </p:sp>
      <p:sp>
        <p:nvSpPr>
          <p:cNvPr id="1033" name="AutoShape 14"/>
          <p:cNvSpPr>
            <a:spLocks noChangeArrowheads="1"/>
          </p:cNvSpPr>
          <p:nvPr/>
        </p:nvSpPr>
        <p:spPr bwMode="auto">
          <a:xfrm>
            <a:off x="5208588" y="1447800"/>
            <a:ext cx="430212" cy="584200"/>
          </a:xfrm>
          <a:prstGeom prst="bevel">
            <a:avLst>
              <a:gd name="adj" fmla="val 12500"/>
            </a:avLst>
          </a:prstGeom>
          <a:gradFill rotWithShape="1">
            <a:gsLst>
              <a:gs pos="0">
                <a:srgbClr val="0000FF"/>
              </a:gs>
              <a:gs pos="50000">
                <a:srgbClr val="CCFFFF"/>
              </a:gs>
              <a:gs pos="100000">
                <a:srgbClr val="0000FF"/>
              </a:gs>
            </a:gsLst>
            <a:lin ang="5400000" scaled="1"/>
          </a:gradFill>
          <a:ln w="9525">
            <a:noFill/>
            <a:miter lim="800000"/>
            <a:headEnd/>
            <a:tailEnd/>
          </a:ln>
        </p:spPr>
        <p:txBody>
          <a:bodyPr/>
          <a:lstStyle/>
          <a:p>
            <a:pPr eaLnBrk="0" hangingPunct="0"/>
            <a:endParaRPr lang="vi-VN" b="1">
              <a:latin typeface="Garamond" pitchFamily="18" charset="0"/>
            </a:endParaRPr>
          </a:p>
        </p:txBody>
      </p:sp>
      <p:sp>
        <p:nvSpPr>
          <p:cNvPr id="1034" name="AutoShape 14"/>
          <p:cNvSpPr>
            <a:spLocks noChangeArrowheads="1"/>
          </p:cNvSpPr>
          <p:nvPr/>
        </p:nvSpPr>
        <p:spPr bwMode="auto">
          <a:xfrm>
            <a:off x="5665788" y="1447800"/>
            <a:ext cx="430212" cy="584200"/>
          </a:xfrm>
          <a:prstGeom prst="bevel">
            <a:avLst>
              <a:gd name="adj" fmla="val 12500"/>
            </a:avLst>
          </a:prstGeom>
          <a:gradFill rotWithShape="1">
            <a:gsLst>
              <a:gs pos="0">
                <a:srgbClr val="0000FF"/>
              </a:gs>
              <a:gs pos="50000">
                <a:srgbClr val="CCFFFF"/>
              </a:gs>
              <a:gs pos="100000">
                <a:srgbClr val="0000FF"/>
              </a:gs>
            </a:gsLst>
            <a:lin ang="5400000" scaled="1"/>
          </a:gradFill>
          <a:ln w="9525">
            <a:noFill/>
            <a:miter lim="800000"/>
            <a:headEnd/>
            <a:tailEnd/>
          </a:ln>
        </p:spPr>
        <p:txBody>
          <a:bodyPr/>
          <a:lstStyle/>
          <a:p>
            <a:pPr eaLnBrk="0" hangingPunct="0"/>
            <a:endParaRPr lang="vi-VN" b="1">
              <a:latin typeface="Garamond" pitchFamily="18" charset="0"/>
            </a:endParaRPr>
          </a:p>
        </p:txBody>
      </p:sp>
      <p:sp>
        <p:nvSpPr>
          <p:cNvPr id="1035" name="AutoShape 14"/>
          <p:cNvSpPr>
            <a:spLocks noChangeArrowheads="1"/>
          </p:cNvSpPr>
          <p:nvPr/>
        </p:nvSpPr>
        <p:spPr bwMode="auto">
          <a:xfrm>
            <a:off x="6122988" y="1447800"/>
            <a:ext cx="430212" cy="584200"/>
          </a:xfrm>
          <a:prstGeom prst="bevel">
            <a:avLst>
              <a:gd name="adj" fmla="val 12500"/>
            </a:avLst>
          </a:prstGeom>
          <a:gradFill rotWithShape="1">
            <a:gsLst>
              <a:gs pos="0">
                <a:srgbClr val="0000FF"/>
              </a:gs>
              <a:gs pos="50000">
                <a:srgbClr val="CCFFFF"/>
              </a:gs>
              <a:gs pos="100000">
                <a:srgbClr val="0000FF"/>
              </a:gs>
            </a:gsLst>
            <a:lin ang="5400000" scaled="1"/>
          </a:gradFill>
          <a:ln w="9525">
            <a:noFill/>
            <a:miter lim="800000"/>
            <a:headEnd/>
            <a:tailEnd/>
          </a:ln>
        </p:spPr>
        <p:txBody>
          <a:bodyPr/>
          <a:lstStyle/>
          <a:p>
            <a:pPr eaLnBrk="0" hangingPunct="0"/>
            <a:endParaRPr lang="vi-VN" b="1">
              <a:latin typeface="Garamond" pitchFamily="18" charset="0"/>
            </a:endParaRPr>
          </a:p>
        </p:txBody>
      </p:sp>
      <p:grpSp>
        <p:nvGrpSpPr>
          <p:cNvPr id="1036" name="Group 17"/>
          <p:cNvGrpSpPr>
            <a:grpSpLocks/>
          </p:cNvGrpSpPr>
          <p:nvPr/>
        </p:nvGrpSpPr>
        <p:grpSpPr bwMode="auto">
          <a:xfrm>
            <a:off x="4217988" y="2057400"/>
            <a:ext cx="1878012" cy="584200"/>
            <a:chOff x="3089" y="1392"/>
            <a:chExt cx="1135" cy="272"/>
          </a:xfrm>
        </p:grpSpPr>
        <p:sp>
          <p:nvSpPr>
            <p:cNvPr id="1149" name="AutoShape 14"/>
            <p:cNvSpPr>
              <a:spLocks noChangeArrowheads="1"/>
            </p:cNvSpPr>
            <p:nvPr/>
          </p:nvSpPr>
          <p:spPr bwMode="auto">
            <a:xfrm>
              <a:off x="3089" y="1392"/>
              <a:ext cx="271" cy="272"/>
            </a:xfrm>
            <a:prstGeom prst="bevel">
              <a:avLst>
                <a:gd name="adj" fmla="val 12500"/>
              </a:avLst>
            </a:prstGeom>
            <a:gradFill rotWithShape="1">
              <a:gsLst>
                <a:gs pos="0">
                  <a:srgbClr val="0000FF"/>
                </a:gs>
                <a:gs pos="50000">
                  <a:srgbClr val="CCFFFF"/>
                </a:gs>
                <a:gs pos="100000">
                  <a:srgbClr val="0000FF"/>
                </a:gs>
              </a:gsLst>
              <a:lin ang="5400000" scaled="1"/>
            </a:gradFill>
            <a:ln w="9525">
              <a:noFill/>
              <a:miter lim="800000"/>
              <a:headEnd/>
              <a:tailEnd/>
            </a:ln>
          </p:spPr>
          <p:txBody>
            <a:bodyPr/>
            <a:lstStyle/>
            <a:p>
              <a:pPr eaLnBrk="0" hangingPunct="0"/>
              <a:endParaRPr lang="vi-VN" b="1">
                <a:latin typeface="Garamond" pitchFamily="18" charset="0"/>
              </a:endParaRPr>
            </a:p>
          </p:txBody>
        </p:sp>
        <p:sp>
          <p:nvSpPr>
            <p:cNvPr id="1150" name="AutoShape 14"/>
            <p:cNvSpPr>
              <a:spLocks noChangeArrowheads="1"/>
            </p:cNvSpPr>
            <p:nvPr/>
          </p:nvSpPr>
          <p:spPr bwMode="auto">
            <a:xfrm>
              <a:off x="3377" y="1392"/>
              <a:ext cx="271" cy="272"/>
            </a:xfrm>
            <a:prstGeom prst="bevel">
              <a:avLst>
                <a:gd name="adj" fmla="val 12500"/>
              </a:avLst>
            </a:prstGeom>
            <a:gradFill rotWithShape="1">
              <a:gsLst>
                <a:gs pos="0">
                  <a:srgbClr val="0000FF"/>
                </a:gs>
                <a:gs pos="50000">
                  <a:srgbClr val="CCFFFF"/>
                </a:gs>
                <a:gs pos="100000">
                  <a:srgbClr val="0000FF"/>
                </a:gs>
              </a:gsLst>
              <a:lin ang="5400000" scaled="1"/>
            </a:gradFill>
            <a:ln w="9525">
              <a:noFill/>
              <a:miter lim="800000"/>
              <a:headEnd/>
              <a:tailEnd/>
            </a:ln>
          </p:spPr>
          <p:txBody>
            <a:bodyPr/>
            <a:lstStyle/>
            <a:p>
              <a:pPr eaLnBrk="0" hangingPunct="0"/>
              <a:endParaRPr lang="vi-VN" b="1">
                <a:latin typeface="Garamond" pitchFamily="18" charset="0"/>
              </a:endParaRPr>
            </a:p>
          </p:txBody>
        </p:sp>
        <p:sp>
          <p:nvSpPr>
            <p:cNvPr id="1151" name="AutoShape 14"/>
            <p:cNvSpPr>
              <a:spLocks noChangeArrowheads="1"/>
            </p:cNvSpPr>
            <p:nvPr/>
          </p:nvSpPr>
          <p:spPr bwMode="auto">
            <a:xfrm>
              <a:off x="3665" y="1392"/>
              <a:ext cx="271" cy="272"/>
            </a:xfrm>
            <a:prstGeom prst="bevel">
              <a:avLst>
                <a:gd name="adj" fmla="val 12500"/>
              </a:avLst>
            </a:prstGeom>
            <a:gradFill rotWithShape="1">
              <a:gsLst>
                <a:gs pos="0">
                  <a:srgbClr val="0000FF"/>
                </a:gs>
                <a:gs pos="50000">
                  <a:srgbClr val="CCFFFF"/>
                </a:gs>
                <a:gs pos="100000">
                  <a:srgbClr val="0000FF"/>
                </a:gs>
              </a:gsLst>
              <a:lin ang="5400000" scaled="1"/>
            </a:gradFill>
            <a:ln w="9525">
              <a:noFill/>
              <a:miter lim="800000"/>
              <a:headEnd/>
              <a:tailEnd/>
            </a:ln>
          </p:spPr>
          <p:txBody>
            <a:bodyPr/>
            <a:lstStyle/>
            <a:p>
              <a:pPr eaLnBrk="0" hangingPunct="0"/>
              <a:endParaRPr lang="vi-VN" b="1">
                <a:latin typeface="Garamond" pitchFamily="18" charset="0"/>
              </a:endParaRPr>
            </a:p>
          </p:txBody>
        </p:sp>
        <p:sp>
          <p:nvSpPr>
            <p:cNvPr id="1152" name="AutoShape 14"/>
            <p:cNvSpPr>
              <a:spLocks noChangeArrowheads="1"/>
            </p:cNvSpPr>
            <p:nvPr/>
          </p:nvSpPr>
          <p:spPr bwMode="auto">
            <a:xfrm>
              <a:off x="3953" y="1392"/>
              <a:ext cx="271" cy="272"/>
            </a:xfrm>
            <a:prstGeom prst="bevel">
              <a:avLst>
                <a:gd name="adj" fmla="val 12500"/>
              </a:avLst>
            </a:prstGeom>
            <a:gradFill rotWithShape="1">
              <a:gsLst>
                <a:gs pos="0">
                  <a:srgbClr val="0000FF"/>
                </a:gs>
                <a:gs pos="50000">
                  <a:srgbClr val="CCFFFF"/>
                </a:gs>
                <a:gs pos="100000">
                  <a:srgbClr val="0000FF"/>
                </a:gs>
              </a:gsLst>
              <a:lin ang="5400000" scaled="1"/>
            </a:gradFill>
            <a:ln w="9525">
              <a:noFill/>
              <a:miter lim="800000"/>
              <a:headEnd/>
              <a:tailEnd/>
            </a:ln>
          </p:spPr>
          <p:txBody>
            <a:bodyPr/>
            <a:lstStyle/>
            <a:p>
              <a:pPr eaLnBrk="0" hangingPunct="0"/>
              <a:endParaRPr lang="vi-VN" b="1">
                <a:latin typeface="Garamond" pitchFamily="18" charset="0"/>
              </a:endParaRPr>
            </a:p>
          </p:txBody>
        </p:sp>
      </p:grpSp>
      <p:grpSp>
        <p:nvGrpSpPr>
          <p:cNvPr id="1037" name="Group 22"/>
          <p:cNvGrpSpPr>
            <a:grpSpLocks/>
          </p:cNvGrpSpPr>
          <p:nvPr/>
        </p:nvGrpSpPr>
        <p:grpSpPr bwMode="auto">
          <a:xfrm>
            <a:off x="4217988" y="2667000"/>
            <a:ext cx="2868612" cy="584200"/>
            <a:chOff x="3089" y="1680"/>
            <a:chExt cx="1711" cy="272"/>
          </a:xfrm>
        </p:grpSpPr>
        <p:sp>
          <p:nvSpPr>
            <p:cNvPr id="1143" name="AutoShape 14"/>
            <p:cNvSpPr>
              <a:spLocks noChangeArrowheads="1"/>
            </p:cNvSpPr>
            <p:nvPr/>
          </p:nvSpPr>
          <p:spPr bwMode="auto">
            <a:xfrm>
              <a:off x="3089" y="1680"/>
              <a:ext cx="271" cy="272"/>
            </a:xfrm>
            <a:prstGeom prst="bevel">
              <a:avLst>
                <a:gd name="adj" fmla="val 12500"/>
              </a:avLst>
            </a:prstGeom>
            <a:gradFill rotWithShape="1">
              <a:gsLst>
                <a:gs pos="0">
                  <a:srgbClr val="0000FF"/>
                </a:gs>
                <a:gs pos="50000">
                  <a:srgbClr val="CCFFFF"/>
                </a:gs>
                <a:gs pos="100000">
                  <a:srgbClr val="0000FF"/>
                </a:gs>
              </a:gsLst>
              <a:lin ang="5400000" scaled="1"/>
            </a:gradFill>
            <a:ln w="9525">
              <a:noFill/>
              <a:miter lim="800000"/>
              <a:headEnd/>
              <a:tailEnd/>
            </a:ln>
          </p:spPr>
          <p:txBody>
            <a:bodyPr/>
            <a:lstStyle/>
            <a:p>
              <a:pPr eaLnBrk="0" hangingPunct="0"/>
              <a:endParaRPr lang="vi-VN" b="1">
                <a:latin typeface="Garamond" pitchFamily="18" charset="0"/>
              </a:endParaRPr>
            </a:p>
          </p:txBody>
        </p:sp>
        <p:sp>
          <p:nvSpPr>
            <p:cNvPr id="1144" name="AutoShape 14"/>
            <p:cNvSpPr>
              <a:spLocks noChangeArrowheads="1"/>
            </p:cNvSpPr>
            <p:nvPr/>
          </p:nvSpPr>
          <p:spPr bwMode="auto">
            <a:xfrm>
              <a:off x="3953" y="1680"/>
              <a:ext cx="271" cy="272"/>
            </a:xfrm>
            <a:prstGeom prst="bevel">
              <a:avLst>
                <a:gd name="adj" fmla="val 12500"/>
              </a:avLst>
            </a:prstGeom>
            <a:gradFill rotWithShape="1">
              <a:gsLst>
                <a:gs pos="0">
                  <a:srgbClr val="0000FF"/>
                </a:gs>
                <a:gs pos="50000">
                  <a:srgbClr val="CCFFFF"/>
                </a:gs>
                <a:gs pos="100000">
                  <a:srgbClr val="0000FF"/>
                </a:gs>
              </a:gsLst>
              <a:lin ang="5400000" scaled="1"/>
            </a:gradFill>
            <a:ln w="9525">
              <a:noFill/>
              <a:miter lim="800000"/>
              <a:headEnd/>
              <a:tailEnd/>
            </a:ln>
          </p:spPr>
          <p:txBody>
            <a:bodyPr/>
            <a:lstStyle/>
            <a:p>
              <a:pPr eaLnBrk="0" hangingPunct="0"/>
              <a:endParaRPr lang="vi-VN" b="1">
                <a:latin typeface="Garamond" pitchFamily="18" charset="0"/>
              </a:endParaRPr>
            </a:p>
          </p:txBody>
        </p:sp>
        <p:sp>
          <p:nvSpPr>
            <p:cNvPr id="1145" name="AutoShape 14"/>
            <p:cNvSpPr>
              <a:spLocks noChangeArrowheads="1"/>
            </p:cNvSpPr>
            <p:nvPr/>
          </p:nvSpPr>
          <p:spPr bwMode="auto">
            <a:xfrm>
              <a:off x="3377" y="1680"/>
              <a:ext cx="271" cy="272"/>
            </a:xfrm>
            <a:prstGeom prst="bevel">
              <a:avLst>
                <a:gd name="adj" fmla="val 12500"/>
              </a:avLst>
            </a:prstGeom>
            <a:gradFill rotWithShape="1">
              <a:gsLst>
                <a:gs pos="0">
                  <a:srgbClr val="0000FF"/>
                </a:gs>
                <a:gs pos="50000">
                  <a:srgbClr val="CCFFFF"/>
                </a:gs>
                <a:gs pos="100000">
                  <a:srgbClr val="0000FF"/>
                </a:gs>
              </a:gsLst>
              <a:lin ang="5400000" scaled="1"/>
            </a:gradFill>
            <a:ln w="9525">
              <a:noFill/>
              <a:miter lim="800000"/>
              <a:headEnd/>
              <a:tailEnd/>
            </a:ln>
          </p:spPr>
          <p:txBody>
            <a:bodyPr/>
            <a:lstStyle/>
            <a:p>
              <a:pPr eaLnBrk="0" hangingPunct="0"/>
              <a:endParaRPr lang="vi-VN" b="1">
                <a:latin typeface="Garamond" pitchFamily="18" charset="0"/>
              </a:endParaRPr>
            </a:p>
          </p:txBody>
        </p:sp>
        <p:sp>
          <p:nvSpPr>
            <p:cNvPr id="1146" name="AutoShape 14"/>
            <p:cNvSpPr>
              <a:spLocks noChangeArrowheads="1"/>
            </p:cNvSpPr>
            <p:nvPr/>
          </p:nvSpPr>
          <p:spPr bwMode="auto">
            <a:xfrm>
              <a:off x="4241" y="1680"/>
              <a:ext cx="271" cy="272"/>
            </a:xfrm>
            <a:prstGeom prst="bevel">
              <a:avLst>
                <a:gd name="adj" fmla="val 12500"/>
              </a:avLst>
            </a:prstGeom>
            <a:gradFill rotWithShape="1">
              <a:gsLst>
                <a:gs pos="0">
                  <a:srgbClr val="0000FF"/>
                </a:gs>
                <a:gs pos="50000">
                  <a:srgbClr val="CCFFFF"/>
                </a:gs>
                <a:gs pos="100000">
                  <a:srgbClr val="0000FF"/>
                </a:gs>
              </a:gsLst>
              <a:lin ang="5400000" scaled="1"/>
            </a:gradFill>
            <a:ln w="9525">
              <a:noFill/>
              <a:miter lim="800000"/>
              <a:headEnd/>
              <a:tailEnd/>
            </a:ln>
          </p:spPr>
          <p:txBody>
            <a:bodyPr/>
            <a:lstStyle/>
            <a:p>
              <a:pPr eaLnBrk="0" hangingPunct="0"/>
              <a:endParaRPr lang="vi-VN" b="1">
                <a:latin typeface="Garamond" pitchFamily="18" charset="0"/>
              </a:endParaRPr>
            </a:p>
          </p:txBody>
        </p:sp>
        <p:sp>
          <p:nvSpPr>
            <p:cNvPr id="1147" name="AutoShape 14"/>
            <p:cNvSpPr>
              <a:spLocks noChangeArrowheads="1"/>
            </p:cNvSpPr>
            <p:nvPr/>
          </p:nvSpPr>
          <p:spPr bwMode="auto">
            <a:xfrm>
              <a:off x="3665" y="1680"/>
              <a:ext cx="271" cy="272"/>
            </a:xfrm>
            <a:prstGeom prst="bevel">
              <a:avLst>
                <a:gd name="adj" fmla="val 12500"/>
              </a:avLst>
            </a:prstGeom>
            <a:gradFill rotWithShape="1">
              <a:gsLst>
                <a:gs pos="0">
                  <a:srgbClr val="0000FF"/>
                </a:gs>
                <a:gs pos="50000">
                  <a:srgbClr val="CCFFFF"/>
                </a:gs>
                <a:gs pos="100000">
                  <a:srgbClr val="0000FF"/>
                </a:gs>
              </a:gsLst>
              <a:lin ang="5400000" scaled="1"/>
            </a:gradFill>
            <a:ln w="9525">
              <a:noFill/>
              <a:miter lim="800000"/>
              <a:headEnd/>
              <a:tailEnd/>
            </a:ln>
          </p:spPr>
          <p:txBody>
            <a:bodyPr/>
            <a:lstStyle/>
            <a:p>
              <a:pPr eaLnBrk="0" hangingPunct="0"/>
              <a:endParaRPr lang="vi-VN" b="1">
                <a:latin typeface="Garamond" pitchFamily="18" charset="0"/>
              </a:endParaRPr>
            </a:p>
          </p:txBody>
        </p:sp>
        <p:sp>
          <p:nvSpPr>
            <p:cNvPr id="1148" name="AutoShape 14"/>
            <p:cNvSpPr>
              <a:spLocks noChangeArrowheads="1"/>
            </p:cNvSpPr>
            <p:nvPr/>
          </p:nvSpPr>
          <p:spPr bwMode="auto">
            <a:xfrm>
              <a:off x="4529" y="1680"/>
              <a:ext cx="271" cy="272"/>
            </a:xfrm>
            <a:prstGeom prst="bevel">
              <a:avLst>
                <a:gd name="adj" fmla="val 12500"/>
              </a:avLst>
            </a:prstGeom>
            <a:gradFill rotWithShape="1">
              <a:gsLst>
                <a:gs pos="0">
                  <a:srgbClr val="0000FF"/>
                </a:gs>
                <a:gs pos="50000">
                  <a:srgbClr val="CCFFFF"/>
                </a:gs>
                <a:gs pos="100000">
                  <a:srgbClr val="0000FF"/>
                </a:gs>
              </a:gsLst>
              <a:lin ang="5400000" scaled="1"/>
            </a:gradFill>
            <a:ln w="9525">
              <a:noFill/>
              <a:miter lim="800000"/>
              <a:headEnd/>
              <a:tailEnd/>
            </a:ln>
          </p:spPr>
          <p:txBody>
            <a:bodyPr/>
            <a:lstStyle/>
            <a:p>
              <a:pPr eaLnBrk="0" hangingPunct="0"/>
              <a:endParaRPr lang="vi-VN" b="1">
                <a:latin typeface="Garamond" pitchFamily="18" charset="0"/>
              </a:endParaRPr>
            </a:p>
          </p:txBody>
        </p:sp>
      </p:grpSp>
      <p:grpSp>
        <p:nvGrpSpPr>
          <p:cNvPr id="1038" name="Group 29"/>
          <p:cNvGrpSpPr>
            <a:grpSpLocks/>
          </p:cNvGrpSpPr>
          <p:nvPr/>
        </p:nvGrpSpPr>
        <p:grpSpPr bwMode="auto">
          <a:xfrm>
            <a:off x="3733800" y="3276600"/>
            <a:ext cx="914400" cy="533400"/>
            <a:chOff x="2801" y="1968"/>
            <a:chExt cx="559" cy="272"/>
          </a:xfrm>
        </p:grpSpPr>
        <p:sp>
          <p:nvSpPr>
            <p:cNvPr id="1141" name="AutoShape 14"/>
            <p:cNvSpPr>
              <a:spLocks noChangeArrowheads="1"/>
            </p:cNvSpPr>
            <p:nvPr/>
          </p:nvSpPr>
          <p:spPr bwMode="auto">
            <a:xfrm>
              <a:off x="2801" y="1968"/>
              <a:ext cx="271" cy="272"/>
            </a:xfrm>
            <a:prstGeom prst="bevel">
              <a:avLst>
                <a:gd name="adj" fmla="val 12500"/>
              </a:avLst>
            </a:prstGeom>
            <a:gradFill rotWithShape="1">
              <a:gsLst>
                <a:gs pos="0">
                  <a:srgbClr val="0000FF"/>
                </a:gs>
                <a:gs pos="50000">
                  <a:srgbClr val="CCFFFF"/>
                </a:gs>
                <a:gs pos="100000">
                  <a:srgbClr val="0000FF"/>
                </a:gs>
              </a:gsLst>
              <a:lin ang="5400000" scaled="1"/>
            </a:gradFill>
            <a:ln w="9525">
              <a:noFill/>
              <a:miter lim="800000"/>
              <a:headEnd/>
              <a:tailEnd/>
            </a:ln>
          </p:spPr>
          <p:txBody>
            <a:bodyPr/>
            <a:lstStyle/>
            <a:p>
              <a:pPr eaLnBrk="0" hangingPunct="0"/>
              <a:endParaRPr lang="vi-VN" b="1">
                <a:latin typeface="Garamond" pitchFamily="18" charset="0"/>
              </a:endParaRPr>
            </a:p>
          </p:txBody>
        </p:sp>
        <p:sp>
          <p:nvSpPr>
            <p:cNvPr id="1142" name="AutoShape 14"/>
            <p:cNvSpPr>
              <a:spLocks noChangeArrowheads="1"/>
            </p:cNvSpPr>
            <p:nvPr/>
          </p:nvSpPr>
          <p:spPr bwMode="auto">
            <a:xfrm>
              <a:off x="3089" y="1968"/>
              <a:ext cx="271" cy="272"/>
            </a:xfrm>
            <a:prstGeom prst="bevel">
              <a:avLst>
                <a:gd name="adj" fmla="val 12500"/>
              </a:avLst>
            </a:prstGeom>
            <a:gradFill rotWithShape="1">
              <a:gsLst>
                <a:gs pos="0">
                  <a:srgbClr val="0000FF"/>
                </a:gs>
                <a:gs pos="50000">
                  <a:srgbClr val="CCFFFF"/>
                </a:gs>
                <a:gs pos="100000">
                  <a:srgbClr val="0000FF"/>
                </a:gs>
              </a:gsLst>
              <a:lin ang="5400000" scaled="1"/>
            </a:gradFill>
            <a:ln w="9525">
              <a:noFill/>
              <a:miter lim="800000"/>
              <a:headEnd/>
              <a:tailEnd/>
            </a:ln>
          </p:spPr>
          <p:txBody>
            <a:bodyPr/>
            <a:lstStyle/>
            <a:p>
              <a:pPr eaLnBrk="0" hangingPunct="0"/>
              <a:endParaRPr lang="vi-VN" b="1">
                <a:latin typeface="Garamond" pitchFamily="18" charset="0"/>
              </a:endParaRPr>
            </a:p>
          </p:txBody>
        </p:sp>
      </p:grpSp>
      <p:grpSp>
        <p:nvGrpSpPr>
          <p:cNvPr id="1039" name="Group 32"/>
          <p:cNvGrpSpPr>
            <a:grpSpLocks/>
          </p:cNvGrpSpPr>
          <p:nvPr/>
        </p:nvGrpSpPr>
        <p:grpSpPr bwMode="auto">
          <a:xfrm>
            <a:off x="1447800" y="3810000"/>
            <a:ext cx="3630613" cy="533400"/>
            <a:chOff x="960" y="2352"/>
            <a:chExt cx="2287" cy="272"/>
          </a:xfrm>
        </p:grpSpPr>
        <p:sp>
          <p:nvSpPr>
            <p:cNvPr id="1133" name="AutoShape 14"/>
            <p:cNvSpPr>
              <a:spLocks noChangeArrowheads="1"/>
            </p:cNvSpPr>
            <p:nvPr/>
          </p:nvSpPr>
          <p:spPr bwMode="auto">
            <a:xfrm>
              <a:off x="2688" y="2352"/>
              <a:ext cx="271" cy="272"/>
            </a:xfrm>
            <a:prstGeom prst="bevel">
              <a:avLst>
                <a:gd name="adj" fmla="val 12500"/>
              </a:avLst>
            </a:prstGeom>
            <a:gradFill rotWithShape="1">
              <a:gsLst>
                <a:gs pos="0">
                  <a:srgbClr val="0000FF"/>
                </a:gs>
                <a:gs pos="50000">
                  <a:srgbClr val="CCFFFF"/>
                </a:gs>
                <a:gs pos="100000">
                  <a:srgbClr val="0000FF"/>
                </a:gs>
              </a:gsLst>
              <a:lin ang="5400000" scaled="1"/>
            </a:gradFill>
            <a:ln w="9525">
              <a:noFill/>
              <a:miter lim="800000"/>
              <a:headEnd/>
              <a:tailEnd/>
            </a:ln>
          </p:spPr>
          <p:txBody>
            <a:bodyPr/>
            <a:lstStyle/>
            <a:p>
              <a:pPr eaLnBrk="0" hangingPunct="0"/>
              <a:endParaRPr lang="vi-VN" b="1">
                <a:latin typeface="Garamond" pitchFamily="18" charset="0"/>
              </a:endParaRPr>
            </a:p>
          </p:txBody>
        </p:sp>
        <p:sp>
          <p:nvSpPr>
            <p:cNvPr id="1134" name="AutoShape 14"/>
            <p:cNvSpPr>
              <a:spLocks noChangeArrowheads="1"/>
            </p:cNvSpPr>
            <p:nvPr/>
          </p:nvSpPr>
          <p:spPr bwMode="auto">
            <a:xfrm>
              <a:off x="2976" y="2352"/>
              <a:ext cx="271" cy="272"/>
            </a:xfrm>
            <a:prstGeom prst="bevel">
              <a:avLst>
                <a:gd name="adj" fmla="val 12500"/>
              </a:avLst>
            </a:prstGeom>
            <a:gradFill rotWithShape="1">
              <a:gsLst>
                <a:gs pos="0">
                  <a:srgbClr val="0000FF"/>
                </a:gs>
                <a:gs pos="50000">
                  <a:srgbClr val="CCFFFF"/>
                </a:gs>
                <a:gs pos="100000">
                  <a:srgbClr val="0000FF"/>
                </a:gs>
              </a:gsLst>
              <a:lin ang="5400000" scaled="1"/>
            </a:gradFill>
            <a:ln w="9525">
              <a:noFill/>
              <a:miter lim="800000"/>
              <a:headEnd/>
              <a:tailEnd/>
            </a:ln>
          </p:spPr>
          <p:txBody>
            <a:bodyPr/>
            <a:lstStyle/>
            <a:p>
              <a:pPr eaLnBrk="0" hangingPunct="0"/>
              <a:endParaRPr lang="vi-VN" b="1">
                <a:latin typeface="Garamond" pitchFamily="18" charset="0"/>
              </a:endParaRPr>
            </a:p>
          </p:txBody>
        </p:sp>
        <p:sp>
          <p:nvSpPr>
            <p:cNvPr id="1135" name="AutoShape 14"/>
            <p:cNvSpPr>
              <a:spLocks noChangeArrowheads="1"/>
            </p:cNvSpPr>
            <p:nvPr/>
          </p:nvSpPr>
          <p:spPr bwMode="auto">
            <a:xfrm>
              <a:off x="2400" y="2352"/>
              <a:ext cx="271" cy="272"/>
            </a:xfrm>
            <a:prstGeom prst="bevel">
              <a:avLst>
                <a:gd name="adj" fmla="val 12500"/>
              </a:avLst>
            </a:prstGeom>
            <a:gradFill rotWithShape="1">
              <a:gsLst>
                <a:gs pos="0">
                  <a:srgbClr val="0000FF"/>
                </a:gs>
                <a:gs pos="50000">
                  <a:srgbClr val="CCFFFF"/>
                </a:gs>
                <a:gs pos="100000">
                  <a:srgbClr val="0000FF"/>
                </a:gs>
              </a:gsLst>
              <a:lin ang="5400000" scaled="1"/>
            </a:gradFill>
            <a:ln w="9525">
              <a:noFill/>
              <a:miter lim="800000"/>
              <a:headEnd/>
              <a:tailEnd/>
            </a:ln>
          </p:spPr>
          <p:txBody>
            <a:bodyPr/>
            <a:lstStyle/>
            <a:p>
              <a:pPr eaLnBrk="0" hangingPunct="0"/>
              <a:endParaRPr lang="vi-VN" b="1">
                <a:latin typeface="Garamond" pitchFamily="18" charset="0"/>
              </a:endParaRPr>
            </a:p>
          </p:txBody>
        </p:sp>
        <p:sp>
          <p:nvSpPr>
            <p:cNvPr id="1136" name="AutoShape 14"/>
            <p:cNvSpPr>
              <a:spLocks noChangeArrowheads="1"/>
            </p:cNvSpPr>
            <p:nvPr/>
          </p:nvSpPr>
          <p:spPr bwMode="auto">
            <a:xfrm>
              <a:off x="2112" y="2352"/>
              <a:ext cx="271" cy="272"/>
            </a:xfrm>
            <a:prstGeom prst="bevel">
              <a:avLst>
                <a:gd name="adj" fmla="val 12500"/>
              </a:avLst>
            </a:prstGeom>
            <a:gradFill rotWithShape="1">
              <a:gsLst>
                <a:gs pos="0">
                  <a:srgbClr val="0000FF"/>
                </a:gs>
                <a:gs pos="50000">
                  <a:srgbClr val="CCFFFF"/>
                </a:gs>
                <a:gs pos="100000">
                  <a:srgbClr val="0000FF"/>
                </a:gs>
              </a:gsLst>
              <a:lin ang="5400000" scaled="1"/>
            </a:gradFill>
            <a:ln w="9525">
              <a:noFill/>
              <a:miter lim="800000"/>
              <a:headEnd/>
              <a:tailEnd/>
            </a:ln>
          </p:spPr>
          <p:txBody>
            <a:bodyPr/>
            <a:lstStyle/>
            <a:p>
              <a:pPr eaLnBrk="0" hangingPunct="0"/>
              <a:endParaRPr lang="vi-VN" b="1">
                <a:latin typeface="Garamond" pitchFamily="18" charset="0"/>
              </a:endParaRPr>
            </a:p>
          </p:txBody>
        </p:sp>
        <p:sp>
          <p:nvSpPr>
            <p:cNvPr id="1137" name="AutoShape 14"/>
            <p:cNvSpPr>
              <a:spLocks noChangeArrowheads="1"/>
            </p:cNvSpPr>
            <p:nvPr/>
          </p:nvSpPr>
          <p:spPr bwMode="auto">
            <a:xfrm>
              <a:off x="1824" y="2352"/>
              <a:ext cx="271" cy="272"/>
            </a:xfrm>
            <a:prstGeom prst="bevel">
              <a:avLst>
                <a:gd name="adj" fmla="val 12500"/>
              </a:avLst>
            </a:prstGeom>
            <a:gradFill rotWithShape="1">
              <a:gsLst>
                <a:gs pos="0">
                  <a:srgbClr val="0000FF"/>
                </a:gs>
                <a:gs pos="50000">
                  <a:srgbClr val="CCFFFF"/>
                </a:gs>
                <a:gs pos="100000">
                  <a:srgbClr val="0000FF"/>
                </a:gs>
              </a:gsLst>
              <a:lin ang="5400000" scaled="1"/>
            </a:gradFill>
            <a:ln w="9525">
              <a:noFill/>
              <a:miter lim="800000"/>
              <a:headEnd/>
              <a:tailEnd/>
            </a:ln>
          </p:spPr>
          <p:txBody>
            <a:bodyPr/>
            <a:lstStyle/>
            <a:p>
              <a:pPr eaLnBrk="0" hangingPunct="0"/>
              <a:endParaRPr lang="vi-VN" b="1">
                <a:latin typeface="Garamond" pitchFamily="18" charset="0"/>
              </a:endParaRPr>
            </a:p>
          </p:txBody>
        </p:sp>
        <p:sp>
          <p:nvSpPr>
            <p:cNvPr id="1138" name="AutoShape 14"/>
            <p:cNvSpPr>
              <a:spLocks noChangeArrowheads="1"/>
            </p:cNvSpPr>
            <p:nvPr/>
          </p:nvSpPr>
          <p:spPr bwMode="auto">
            <a:xfrm>
              <a:off x="1536" y="2352"/>
              <a:ext cx="271" cy="272"/>
            </a:xfrm>
            <a:prstGeom prst="bevel">
              <a:avLst>
                <a:gd name="adj" fmla="val 12500"/>
              </a:avLst>
            </a:prstGeom>
            <a:gradFill rotWithShape="1">
              <a:gsLst>
                <a:gs pos="0">
                  <a:srgbClr val="0000FF"/>
                </a:gs>
                <a:gs pos="50000">
                  <a:srgbClr val="CCFFFF"/>
                </a:gs>
                <a:gs pos="100000">
                  <a:srgbClr val="0000FF"/>
                </a:gs>
              </a:gsLst>
              <a:lin ang="5400000" scaled="1"/>
            </a:gradFill>
            <a:ln w="9525">
              <a:noFill/>
              <a:miter lim="800000"/>
              <a:headEnd/>
              <a:tailEnd/>
            </a:ln>
          </p:spPr>
          <p:txBody>
            <a:bodyPr/>
            <a:lstStyle/>
            <a:p>
              <a:pPr eaLnBrk="0" hangingPunct="0"/>
              <a:endParaRPr lang="vi-VN" b="1">
                <a:latin typeface="Garamond" pitchFamily="18" charset="0"/>
              </a:endParaRPr>
            </a:p>
          </p:txBody>
        </p:sp>
        <p:sp>
          <p:nvSpPr>
            <p:cNvPr id="1139" name="AutoShape 14"/>
            <p:cNvSpPr>
              <a:spLocks noChangeArrowheads="1"/>
            </p:cNvSpPr>
            <p:nvPr/>
          </p:nvSpPr>
          <p:spPr bwMode="auto">
            <a:xfrm>
              <a:off x="1248" y="2352"/>
              <a:ext cx="271" cy="272"/>
            </a:xfrm>
            <a:prstGeom prst="bevel">
              <a:avLst>
                <a:gd name="adj" fmla="val 12500"/>
              </a:avLst>
            </a:prstGeom>
            <a:gradFill rotWithShape="1">
              <a:gsLst>
                <a:gs pos="0">
                  <a:srgbClr val="0000FF"/>
                </a:gs>
                <a:gs pos="50000">
                  <a:srgbClr val="CCFFFF"/>
                </a:gs>
                <a:gs pos="100000">
                  <a:srgbClr val="0000FF"/>
                </a:gs>
              </a:gsLst>
              <a:lin ang="5400000" scaled="1"/>
            </a:gradFill>
            <a:ln w="9525">
              <a:noFill/>
              <a:miter lim="800000"/>
              <a:headEnd/>
              <a:tailEnd/>
            </a:ln>
          </p:spPr>
          <p:txBody>
            <a:bodyPr/>
            <a:lstStyle/>
            <a:p>
              <a:pPr eaLnBrk="0" hangingPunct="0"/>
              <a:endParaRPr lang="vi-VN" b="1">
                <a:latin typeface="Garamond" pitchFamily="18" charset="0"/>
              </a:endParaRPr>
            </a:p>
          </p:txBody>
        </p:sp>
        <p:sp>
          <p:nvSpPr>
            <p:cNvPr id="1140" name="AutoShape 14"/>
            <p:cNvSpPr>
              <a:spLocks noChangeArrowheads="1"/>
            </p:cNvSpPr>
            <p:nvPr/>
          </p:nvSpPr>
          <p:spPr bwMode="auto">
            <a:xfrm>
              <a:off x="960" y="2352"/>
              <a:ext cx="271" cy="272"/>
            </a:xfrm>
            <a:prstGeom prst="bevel">
              <a:avLst>
                <a:gd name="adj" fmla="val 12500"/>
              </a:avLst>
            </a:prstGeom>
            <a:gradFill rotWithShape="1">
              <a:gsLst>
                <a:gs pos="0">
                  <a:srgbClr val="0000FF"/>
                </a:gs>
                <a:gs pos="50000">
                  <a:srgbClr val="CCFFFF"/>
                </a:gs>
                <a:gs pos="100000">
                  <a:srgbClr val="0000FF"/>
                </a:gs>
              </a:gsLst>
              <a:lin ang="5400000" scaled="1"/>
            </a:gradFill>
            <a:ln w="9525">
              <a:noFill/>
              <a:miter lim="800000"/>
              <a:headEnd/>
              <a:tailEnd/>
            </a:ln>
          </p:spPr>
          <p:txBody>
            <a:bodyPr/>
            <a:lstStyle/>
            <a:p>
              <a:pPr eaLnBrk="0" hangingPunct="0"/>
              <a:endParaRPr lang="vi-VN" b="1">
                <a:latin typeface="Garamond" pitchFamily="18" charset="0"/>
              </a:endParaRPr>
            </a:p>
          </p:txBody>
        </p:sp>
      </p:grpSp>
      <p:grpSp>
        <p:nvGrpSpPr>
          <p:cNvPr id="1040" name="Group 41"/>
          <p:cNvGrpSpPr>
            <a:grpSpLocks/>
          </p:cNvGrpSpPr>
          <p:nvPr/>
        </p:nvGrpSpPr>
        <p:grpSpPr bwMode="auto">
          <a:xfrm>
            <a:off x="2797175" y="4419600"/>
            <a:ext cx="1851025" cy="533400"/>
            <a:chOff x="2208" y="2544"/>
            <a:chExt cx="1135" cy="272"/>
          </a:xfrm>
        </p:grpSpPr>
        <p:sp>
          <p:nvSpPr>
            <p:cNvPr id="1129" name="AutoShape 14"/>
            <p:cNvSpPr>
              <a:spLocks noChangeArrowheads="1"/>
            </p:cNvSpPr>
            <p:nvPr/>
          </p:nvSpPr>
          <p:spPr bwMode="auto">
            <a:xfrm>
              <a:off x="3072" y="2544"/>
              <a:ext cx="271" cy="272"/>
            </a:xfrm>
            <a:prstGeom prst="bevel">
              <a:avLst>
                <a:gd name="adj" fmla="val 12500"/>
              </a:avLst>
            </a:prstGeom>
            <a:gradFill rotWithShape="1">
              <a:gsLst>
                <a:gs pos="0">
                  <a:srgbClr val="0000FF"/>
                </a:gs>
                <a:gs pos="50000">
                  <a:srgbClr val="CCFFFF"/>
                </a:gs>
                <a:gs pos="100000">
                  <a:srgbClr val="0000FF"/>
                </a:gs>
              </a:gsLst>
              <a:lin ang="5400000" scaled="1"/>
            </a:gradFill>
            <a:ln w="9525">
              <a:noFill/>
              <a:miter lim="800000"/>
              <a:headEnd/>
              <a:tailEnd/>
            </a:ln>
          </p:spPr>
          <p:txBody>
            <a:bodyPr/>
            <a:lstStyle/>
            <a:p>
              <a:pPr eaLnBrk="0" hangingPunct="0"/>
              <a:endParaRPr lang="vi-VN" b="1">
                <a:latin typeface="Garamond" pitchFamily="18" charset="0"/>
              </a:endParaRPr>
            </a:p>
          </p:txBody>
        </p:sp>
        <p:sp>
          <p:nvSpPr>
            <p:cNvPr id="1130" name="AutoShape 14"/>
            <p:cNvSpPr>
              <a:spLocks noChangeArrowheads="1"/>
            </p:cNvSpPr>
            <p:nvPr/>
          </p:nvSpPr>
          <p:spPr bwMode="auto">
            <a:xfrm>
              <a:off x="2784" y="2544"/>
              <a:ext cx="271" cy="272"/>
            </a:xfrm>
            <a:prstGeom prst="bevel">
              <a:avLst>
                <a:gd name="adj" fmla="val 12500"/>
              </a:avLst>
            </a:prstGeom>
            <a:gradFill rotWithShape="1">
              <a:gsLst>
                <a:gs pos="0">
                  <a:srgbClr val="0000FF"/>
                </a:gs>
                <a:gs pos="50000">
                  <a:srgbClr val="CCFFFF"/>
                </a:gs>
                <a:gs pos="100000">
                  <a:srgbClr val="0000FF"/>
                </a:gs>
              </a:gsLst>
              <a:lin ang="5400000" scaled="1"/>
            </a:gradFill>
            <a:ln w="9525">
              <a:noFill/>
              <a:miter lim="800000"/>
              <a:headEnd/>
              <a:tailEnd/>
            </a:ln>
          </p:spPr>
          <p:txBody>
            <a:bodyPr/>
            <a:lstStyle/>
            <a:p>
              <a:pPr eaLnBrk="0" hangingPunct="0"/>
              <a:endParaRPr lang="vi-VN" b="1">
                <a:latin typeface="Garamond" pitchFamily="18" charset="0"/>
              </a:endParaRPr>
            </a:p>
          </p:txBody>
        </p:sp>
        <p:sp>
          <p:nvSpPr>
            <p:cNvPr id="1131" name="AutoShape 14"/>
            <p:cNvSpPr>
              <a:spLocks noChangeArrowheads="1"/>
            </p:cNvSpPr>
            <p:nvPr/>
          </p:nvSpPr>
          <p:spPr bwMode="auto">
            <a:xfrm>
              <a:off x="2496" y="2544"/>
              <a:ext cx="271" cy="272"/>
            </a:xfrm>
            <a:prstGeom prst="bevel">
              <a:avLst>
                <a:gd name="adj" fmla="val 12500"/>
              </a:avLst>
            </a:prstGeom>
            <a:gradFill rotWithShape="1">
              <a:gsLst>
                <a:gs pos="0">
                  <a:srgbClr val="0000FF"/>
                </a:gs>
                <a:gs pos="50000">
                  <a:srgbClr val="CCFFFF"/>
                </a:gs>
                <a:gs pos="100000">
                  <a:srgbClr val="0000FF"/>
                </a:gs>
              </a:gsLst>
              <a:lin ang="5400000" scaled="1"/>
            </a:gradFill>
            <a:ln w="9525">
              <a:noFill/>
              <a:miter lim="800000"/>
              <a:headEnd/>
              <a:tailEnd/>
            </a:ln>
          </p:spPr>
          <p:txBody>
            <a:bodyPr/>
            <a:lstStyle/>
            <a:p>
              <a:pPr eaLnBrk="0" hangingPunct="0"/>
              <a:endParaRPr lang="vi-VN" b="1">
                <a:latin typeface="Garamond" pitchFamily="18" charset="0"/>
              </a:endParaRPr>
            </a:p>
          </p:txBody>
        </p:sp>
        <p:sp>
          <p:nvSpPr>
            <p:cNvPr id="1132" name="AutoShape 14"/>
            <p:cNvSpPr>
              <a:spLocks noChangeArrowheads="1"/>
            </p:cNvSpPr>
            <p:nvPr/>
          </p:nvSpPr>
          <p:spPr bwMode="auto">
            <a:xfrm>
              <a:off x="2208" y="2544"/>
              <a:ext cx="271" cy="272"/>
            </a:xfrm>
            <a:prstGeom prst="bevel">
              <a:avLst>
                <a:gd name="adj" fmla="val 12500"/>
              </a:avLst>
            </a:prstGeom>
            <a:gradFill rotWithShape="1">
              <a:gsLst>
                <a:gs pos="0">
                  <a:srgbClr val="0000FF"/>
                </a:gs>
                <a:gs pos="50000">
                  <a:srgbClr val="CCFFFF"/>
                </a:gs>
                <a:gs pos="100000">
                  <a:srgbClr val="0000FF"/>
                </a:gs>
              </a:gsLst>
              <a:lin ang="5400000" scaled="1"/>
            </a:gradFill>
            <a:ln w="9525">
              <a:noFill/>
              <a:miter lim="800000"/>
              <a:headEnd/>
              <a:tailEnd/>
            </a:ln>
          </p:spPr>
          <p:txBody>
            <a:bodyPr/>
            <a:lstStyle/>
            <a:p>
              <a:pPr eaLnBrk="0" hangingPunct="0"/>
              <a:endParaRPr lang="vi-VN" b="1">
                <a:latin typeface="Garamond" pitchFamily="18" charset="0"/>
              </a:endParaRPr>
            </a:p>
          </p:txBody>
        </p:sp>
      </p:grpSp>
      <p:sp>
        <p:nvSpPr>
          <p:cNvPr id="28718" name="Oval 46"/>
          <p:cNvSpPr>
            <a:spLocks noChangeArrowheads="1"/>
          </p:cNvSpPr>
          <p:nvPr/>
        </p:nvSpPr>
        <p:spPr bwMode="auto">
          <a:xfrm>
            <a:off x="685800" y="914400"/>
            <a:ext cx="457200" cy="457200"/>
          </a:xfrm>
          <a:prstGeom prst="ellipse">
            <a:avLst/>
          </a:prstGeom>
          <a:gradFill rotWithShape="1">
            <a:gsLst>
              <a:gs pos="0">
                <a:srgbClr val="FFFF00"/>
              </a:gs>
              <a:gs pos="100000">
                <a:srgbClr val="CC0066"/>
              </a:gs>
            </a:gsLst>
            <a:lin ang="5400000" scaled="1"/>
          </a:gradFill>
          <a:ln w="38100" algn="ctr">
            <a:solidFill>
              <a:srgbClr val="C4042D"/>
            </a:solidFill>
            <a:round/>
            <a:headEnd/>
            <a:tailEnd/>
          </a:ln>
        </p:spPr>
        <p:txBody>
          <a:bodyPr wrap="none" anchor="ctr"/>
          <a:lstStyle/>
          <a:p>
            <a:pPr algn="ctr" eaLnBrk="0" hangingPunct="0"/>
            <a:r>
              <a:rPr lang="en-US" sz="2800"/>
              <a:t>1</a:t>
            </a:r>
          </a:p>
        </p:txBody>
      </p:sp>
      <p:sp>
        <p:nvSpPr>
          <p:cNvPr id="28719" name="Oval 47"/>
          <p:cNvSpPr>
            <a:spLocks noChangeArrowheads="1"/>
          </p:cNvSpPr>
          <p:nvPr/>
        </p:nvSpPr>
        <p:spPr bwMode="auto">
          <a:xfrm>
            <a:off x="990600" y="1524000"/>
            <a:ext cx="457200" cy="457200"/>
          </a:xfrm>
          <a:prstGeom prst="ellipse">
            <a:avLst/>
          </a:prstGeom>
          <a:gradFill rotWithShape="1">
            <a:gsLst>
              <a:gs pos="0">
                <a:srgbClr val="FFFF00"/>
              </a:gs>
              <a:gs pos="100000">
                <a:srgbClr val="CC0066"/>
              </a:gs>
            </a:gsLst>
            <a:lin ang="5400000" scaled="1"/>
          </a:gradFill>
          <a:ln w="38100" algn="ctr">
            <a:solidFill>
              <a:srgbClr val="C4042D"/>
            </a:solidFill>
            <a:round/>
            <a:headEnd/>
            <a:tailEnd/>
          </a:ln>
        </p:spPr>
        <p:txBody>
          <a:bodyPr wrap="none" anchor="ctr"/>
          <a:lstStyle/>
          <a:p>
            <a:pPr algn="ctr" eaLnBrk="0" hangingPunct="0"/>
            <a:r>
              <a:rPr lang="en-US" sz="2800"/>
              <a:t>2</a:t>
            </a:r>
          </a:p>
        </p:txBody>
      </p:sp>
      <p:sp>
        <p:nvSpPr>
          <p:cNvPr id="28720" name="Oval 48"/>
          <p:cNvSpPr>
            <a:spLocks noChangeArrowheads="1"/>
          </p:cNvSpPr>
          <p:nvPr/>
        </p:nvSpPr>
        <p:spPr bwMode="auto">
          <a:xfrm>
            <a:off x="685800" y="2057400"/>
            <a:ext cx="457200" cy="457200"/>
          </a:xfrm>
          <a:prstGeom prst="ellipse">
            <a:avLst/>
          </a:prstGeom>
          <a:gradFill rotWithShape="1">
            <a:gsLst>
              <a:gs pos="0">
                <a:srgbClr val="FFFF00"/>
              </a:gs>
              <a:gs pos="100000">
                <a:srgbClr val="CC0066"/>
              </a:gs>
            </a:gsLst>
            <a:lin ang="5400000" scaled="1"/>
          </a:gradFill>
          <a:ln w="38100" algn="ctr">
            <a:solidFill>
              <a:srgbClr val="C4042D"/>
            </a:solidFill>
            <a:round/>
            <a:headEnd/>
            <a:tailEnd/>
          </a:ln>
        </p:spPr>
        <p:txBody>
          <a:bodyPr wrap="none" anchor="ctr"/>
          <a:lstStyle/>
          <a:p>
            <a:pPr algn="ctr" eaLnBrk="0" hangingPunct="0"/>
            <a:r>
              <a:rPr lang="en-US" sz="2800"/>
              <a:t>3</a:t>
            </a:r>
          </a:p>
        </p:txBody>
      </p:sp>
      <p:sp>
        <p:nvSpPr>
          <p:cNvPr id="28721" name="Oval 49"/>
          <p:cNvSpPr>
            <a:spLocks noChangeArrowheads="1"/>
          </p:cNvSpPr>
          <p:nvPr/>
        </p:nvSpPr>
        <p:spPr bwMode="auto">
          <a:xfrm>
            <a:off x="914400" y="2667000"/>
            <a:ext cx="457200" cy="457200"/>
          </a:xfrm>
          <a:prstGeom prst="ellipse">
            <a:avLst/>
          </a:prstGeom>
          <a:gradFill rotWithShape="1">
            <a:gsLst>
              <a:gs pos="0">
                <a:srgbClr val="FFFF00"/>
              </a:gs>
              <a:gs pos="100000">
                <a:srgbClr val="CC0066"/>
              </a:gs>
            </a:gsLst>
            <a:lin ang="5400000" scaled="1"/>
          </a:gradFill>
          <a:ln w="38100" algn="ctr">
            <a:solidFill>
              <a:srgbClr val="C4042D"/>
            </a:solidFill>
            <a:round/>
            <a:headEnd/>
            <a:tailEnd/>
          </a:ln>
        </p:spPr>
        <p:txBody>
          <a:bodyPr wrap="none" anchor="ctr"/>
          <a:lstStyle/>
          <a:p>
            <a:pPr algn="ctr" eaLnBrk="0" hangingPunct="0"/>
            <a:r>
              <a:rPr lang="en-US" sz="2800"/>
              <a:t>4</a:t>
            </a:r>
          </a:p>
        </p:txBody>
      </p:sp>
      <p:sp>
        <p:nvSpPr>
          <p:cNvPr id="28722" name="Oval 50"/>
          <p:cNvSpPr>
            <a:spLocks noChangeArrowheads="1"/>
          </p:cNvSpPr>
          <p:nvPr/>
        </p:nvSpPr>
        <p:spPr bwMode="auto">
          <a:xfrm>
            <a:off x="609600" y="3276600"/>
            <a:ext cx="457200" cy="457200"/>
          </a:xfrm>
          <a:prstGeom prst="ellipse">
            <a:avLst/>
          </a:prstGeom>
          <a:gradFill rotWithShape="1">
            <a:gsLst>
              <a:gs pos="0">
                <a:srgbClr val="FFFF00"/>
              </a:gs>
              <a:gs pos="100000">
                <a:srgbClr val="CC0066"/>
              </a:gs>
            </a:gsLst>
            <a:lin ang="5400000" scaled="1"/>
          </a:gradFill>
          <a:ln w="38100" algn="ctr">
            <a:solidFill>
              <a:srgbClr val="C4042D"/>
            </a:solidFill>
            <a:round/>
            <a:headEnd/>
            <a:tailEnd/>
          </a:ln>
        </p:spPr>
        <p:txBody>
          <a:bodyPr wrap="none" anchor="ctr"/>
          <a:lstStyle/>
          <a:p>
            <a:pPr algn="ctr" eaLnBrk="0" hangingPunct="0"/>
            <a:r>
              <a:rPr lang="en-US" sz="2800"/>
              <a:t>5</a:t>
            </a:r>
          </a:p>
        </p:txBody>
      </p:sp>
      <p:sp>
        <p:nvSpPr>
          <p:cNvPr id="28723" name="Oval 51"/>
          <p:cNvSpPr>
            <a:spLocks noChangeArrowheads="1"/>
          </p:cNvSpPr>
          <p:nvPr/>
        </p:nvSpPr>
        <p:spPr bwMode="auto">
          <a:xfrm>
            <a:off x="838200" y="3886200"/>
            <a:ext cx="457200" cy="457200"/>
          </a:xfrm>
          <a:prstGeom prst="ellipse">
            <a:avLst/>
          </a:prstGeom>
          <a:gradFill rotWithShape="1">
            <a:gsLst>
              <a:gs pos="0">
                <a:srgbClr val="FFFF00"/>
              </a:gs>
              <a:gs pos="100000">
                <a:srgbClr val="CC0066"/>
              </a:gs>
            </a:gsLst>
            <a:lin ang="5400000" scaled="1"/>
          </a:gradFill>
          <a:ln w="38100" algn="ctr">
            <a:solidFill>
              <a:srgbClr val="C4042D"/>
            </a:solidFill>
            <a:round/>
            <a:headEnd/>
            <a:tailEnd/>
          </a:ln>
        </p:spPr>
        <p:txBody>
          <a:bodyPr wrap="none" anchor="ctr"/>
          <a:lstStyle/>
          <a:p>
            <a:pPr algn="ctr" eaLnBrk="0" hangingPunct="0"/>
            <a:r>
              <a:rPr lang="en-US" sz="2800"/>
              <a:t>6</a:t>
            </a:r>
          </a:p>
        </p:txBody>
      </p:sp>
      <p:sp>
        <p:nvSpPr>
          <p:cNvPr id="28724" name="Oval 52"/>
          <p:cNvSpPr>
            <a:spLocks noChangeArrowheads="1"/>
          </p:cNvSpPr>
          <p:nvPr/>
        </p:nvSpPr>
        <p:spPr bwMode="auto">
          <a:xfrm>
            <a:off x="609600" y="4419600"/>
            <a:ext cx="457200" cy="457200"/>
          </a:xfrm>
          <a:prstGeom prst="ellipse">
            <a:avLst/>
          </a:prstGeom>
          <a:gradFill rotWithShape="1">
            <a:gsLst>
              <a:gs pos="0">
                <a:srgbClr val="FFFF00"/>
              </a:gs>
              <a:gs pos="100000">
                <a:srgbClr val="CC0066"/>
              </a:gs>
            </a:gsLst>
            <a:lin ang="5400000" scaled="1"/>
          </a:gradFill>
          <a:ln w="38100" algn="ctr">
            <a:solidFill>
              <a:srgbClr val="C4042D"/>
            </a:solidFill>
            <a:round/>
            <a:headEnd/>
            <a:tailEnd/>
          </a:ln>
        </p:spPr>
        <p:txBody>
          <a:bodyPr wrap="none" anchor="ctr"/>
          <a:lstStyle/>
          <a:p>
            <a:pPr algn="ctr" eaLnBrk="0" hangingPunct="0"/>
            <a:r>
              <a:rPr lang="en-US" sz="2800"/>
              <a:t>7</a:t>
            </a:r>
          </a:p>
        </p:txBody>
      </p:sp>
      <p:sp>
        <p:nvSpPr>
          <p:cNvPr id="28725" name="AutoShape 53"/>
          <p:cNvSpPr>
            <a:spLocks noChangeArrowheads="1"/>
          </p:cNvSpPr>
          <p:nvPr/>
        </p:nvSpPr>
        <p:spPr bwMode="auto">
          <a:xfrm>
            <a:off x="7315200" y="685800"/>
            <a:ext cx="457200" cy="609600"/>
          </a:xfrm>
          <a:prstGeom prst="smileyFace">
            <a:avLst>
              <a:gd name="adj" fmla="val 4653"/>
            </a:avLst>
          </a:prstGeom>
          <a:gradFill rotWithShape="0">
            <a:gsLst>
              <a:gs pos="0">
                <a:schemeClr val="bg1"/>
              </a:gs>
              <a:gs pos="100000">
                <a:srgbClr val="FF3399"/>
              </a:gs>
            </a:gsLst>
            <a:lin ang="18900000" scaled="1"/>
          </a:gradFill>
          <a:ln w="9525">
            <a:solidFill>
              <a:srgbClr val="FF6600"/>
            </a:solidFill>
            <a:round/>
            <a:headEnd/>
            <a:tailEnd/>
          </a:ln>
        </p:spPr>
        <p:txBody>
          <a:bodyPr wrap="none" anchor="ctr"/>
          <a:lstStyle/>
          <a:p>
            <a:endParaRPr lang="vi-VN"/>
          </a:p>
        </p:txBody>
      </p:sp>
      <p:sp>
        <p:nvSpPr>
          <p:cNvPr id="28726" name="AutoShape 54"/>
          <p:cNvSpPr>
            <a:spLocks noChangeArrowheads="1"/>
          </p:cNvSpPr>
          <p:nvPr/>
        </p:nvSpPr>
        <p:spPr bwMode="auto">
          <a:xfrm>
            <a:off x="7696200" y="1371600"/>
            <a:ext cx="457200" cy="609600"/>
          </a:xfrm>
          <a:prstGeom prst="smileyFace">
            <a:avLst>
              <a:gd name="adj" fmla="val 4653"/>
            </a:avLst>
          </a:prstGeom>
          <a:gradFill rotWithShape="0">
            <a:gsLst>
              <a:gs pos="0">
                <a:schemeClr val="bg1"/>
              </a:gs>
              <a:gs pos="100000">
                <a:srgbClr val="FF3399"/>
              </a:gs>
            </a:gsLst>
            <a:lin ang="18900000" scaled="1"/>
          </a:gradFill>
          <a:ln w="9525">
            <a:solidFill>
              <a:srgbClr val="FF6600"/>
            </a:solidFill>
            <a:round/>
            <a:headEnd/>
            <a:tailEnd/>
          </a:ln>
        </p:spPr>
        <p:txBody>
          <a:bodyPr wrap="none" anchor="ctr"/>
          <a:lstStyle/>
          <a:p>
            <a:endParaRPr lang="vi-VN"/>
          </a:p>
        </p:txBody>
      </p:sp>
      <p:sp>
        <p:nvSpPr>
          <p:cNvPr id="28727" name="AutoShape 55"/>
          <p:cNvSpPr>
            <a:spLocks noChangeArrowheads="1"/>
          </p:cNvSpPr>
          <p:nvPr/>
        </p:nvSpPr>
        <p:spPr bwMode="auto">
          <a:xfrm>
            <a:off x="7315200" y="1981200"/>
            <a:ext cx="457200" cy="609600"/>
          </a:xfrm>
          <a:prstGeom prst="smileyFace">
            <a:avLst>
              <a:gd name="adj" fmla="val 4653"/>
            </a:avLst>
          </a:prstGeom>
          <a:gradFill rotWithShape="0">
            <a:gsLst>
              <a:gs pos="0">
                <a:schemeClr val="bg1"/>
              </a:gs>
              <a:gs pos="100000">
                <a:srgbClr val="FF3399"/>
              </a:gs>
            </a:gsLst>
            <a:lin ang="18900000" scaled="1"/>
          </a:gradFill>
          <a:ln w="9525">
            <a:solidFill>
              <a:srgbClr val="FF6600"/>
            </a:solidFill>
            <a:round/>
            <a:headEnd/>
            <a:tailEnd/>
          </a:ln>
        </p:spPr>
        <p:txBody>
          <a:bodyPr wrap="none" anchor="ctr"/>
          <a:lstStyle/>
          <a:p>
            <a:endParaRPr lang="vi-VN"/>
          </a:p>
        </p:txBody>
      </p:sp>
      <p:sp>
        <p:nvSpPr>
          <p:cNvPr id="28728" name="AutoShape 56"/>
          <p:cNvSpPr>
            <a:spLocks noChangeArrowheads="1"/>
          </p:cNvSpPr>
          <p:nvPr/>
        </p:nvSpPr>
        <p:spPr bwMode="auto">
          <a:xfrm>
            <a:off x="7696200" y="2590800"/>
            <a:ext cx="457200" cy="609600"/>
          </a:xfrm>
          <a:prstGeom prst="smileyFace">
            <a:avLst>
              <a:gd name="adj" fmla="val 4653"/>
            </a:avLst>
          </a:prstGeom>
          <a:gradFill rotWithShape="0">
            <a:gsLst>
              <a:gs pos="0">
                <a:schemeClr val="bg1"/>
              </a:gs>
              <a:gs pos="100000">
                <a:srgbClr val="FF3399"/>
              </a:gs>
            </a:gsLst>
            <a:lin ang="18900000" scaled="1"/>
          </a:gradFill>
          <a:ln w="9525">
            <a:solidFill>
              <a:srgbClr val="FF6600"/>
            </a:solidFill>
            <a:round/>
            <a:headEnd/>
            <a:tailEnd/>
          </a:ln>
        </p:spPr>
        <p:txBody>
          <a:bodyPr wrap="none" anchor="ctr"/>
          <a:lstStyle/>
          <a:p>
            <a:endParaRPr lang="vi-VN"/>
          </a:p>
        </p:txBody>
      </p:sp>
      <p:sp>
        <p:nvSpPr>
          <p:cNvPr id="28729" name="AutoShape 57"/>
          <p:cNvSpPr>
            <a:spLocks noChangeArrowheads="1"/>
          </p:cNvSpPr>
          <p:nvPr/>
        </p:nvSpPr>
        <p:spPr bwMode="auto">
          <a:xfrm>
            <a:off x="7315200" y="3276600"/>
            <a:ext cx="457200" cy="609600"/>
          </a:xfrm>
          <a:prstGeom prst="smileyFace">
            <a:avLst>
              <a:gd name="adj" fmla="val 4653"/>
            </a:avLst>
          </a:prstGeom>
          <a:gradFill rotWithShape="0">
            <a:gsLst>
              <a:gs pos="0">
                <a:schemeClr val="bg1"/>
              </a:gs>
              <a:gs pos="100000">
                <a:srgbClr val="FF3399"/>
              </a:gs>
            </a:gsLst>
            <a:lin ang="18900000" scaled="1"/>
          </a:gradFill>
          <a:ln w="9525">
            <a:solidFill>
              <a:srgbClr val="FF6600"/>
            </a:solidFill>
            <a:round/>
            <a:headEnd/>
            <a:tailEnd/>
          </a:ln>
        </p:spPr>
        <p:txBody>
          <a:bodyPr wrap="none" anchor="ctr"/>
          <a:lstStyle/>
          <a:p>
            <a:endParaRPr lang="vi-VN"/>
          </a:p>
        </p:txBody>
      </p:sp>
      <p:sp>
        <p:nvSpPr>
          <p:cNvPr id="28730" name="AutoShape 58"/>
          <p:cNvSpPr>
            <a:spLocks noChangeArrowheads="1"/>
          </p:cNvSpPr>
          <p:nvPr/>
        </p:nvSpPr>
        <p:spPr bwMode="auto">
          <a:xfrm>
            <a:off x="7696200" y="3886200"/>
            <a:ext cx="457200" cy="609600"/>
          </a:xfrm>
          <a:prstGeom prst="smileyFace">
            <a:avLst>
              <a:gd name="adj" fmla="val 4653"/>
            </a:avLst>
          </a:prstGeom>
          <a:gradFill rotWithShape="0">
            <a:gsLst>
              <a:gs pos="0">
                <a:schemeClr val="bg1"/>
              </a:gs>
              <a:gs pos="100000">
                <a:srgbClr val="FF3399"/>
              </a:gs>
            </a:gsLst>
            <a:lin ang="18900000" scaled="1"/>
          </a:gradFill>
          <a:ln w="9525">
            <a:solidFill>
              <a:srgbClr val="FF6600"/>
            </a:solidFill>
            <a:round/>
            <a:headEnd/>
            <a:tailEnd/>
          </a:ln>
        </p:spPr>
        <p:txBody>
          <a:bodyPr wrap="none" anchor="ctr"/>
          <a:lstStyle/>
          <a:p>
            <a:endParaRPr lang="vi-VN"/>
          </a:p>
        </p:txBody>
      </p:sp>
      <p:sp>
        <p:nvSpPr>
          <p:cNvPr id="28731" name="AutoShape 59"/>
          <p:cNvSpPr>
            <a:spLocks noChangeArrowheads="1"/>
          </p:cNvSpPr>
          <p:nvPr/>
        </p:nvSpPr>
        <p:spPr bwMode="auto">
          <a:xfrm>
            <a:off x="7239000" y="4343400"/>
            <a:ext cx="457200" cy="609600"/>
          </a:xfrm>
          <a:prstGeom prst="smileyFace">
            <a:avLst>
              <a:gd name="adj" fmla="val 4653"/>
            </a:avLst>
          </a:prstGeom>
          <a:gradFill rotWithShape="0">
            <a:gsLst>
              <a:gs pos="0">
                <a:schemeClr val="bg1"/>
              </a:gs>
              <a:gs pos="100000">
                <a:srgbClr val="FF3399"/>
              </a:gs>
            </a:gsLst>
            <a:lin ang="18900000" scaled="1"/>
          </a:gradFill>
          <a:ln w="9525">
            <a:solidFill>
              <a:srgbClr val="FF6600"/>
            </a:solidFill>
            <a:round/>
            <a:headEnd/>
            <a:tailEnd/>
          </a:ln>
        </p:spPr>
        <p:txBody>
          <a:bodyPr wrap="none" anchor="ctr"/>
          <a:lstStyle/>
          <a:p>
            <a:endParaRPr lang="vi-VN"/>
          </a:p>
        </p:txBody>
      </p:sp>
      <p:sp>
        <p:nvSpPr>
          <p:cNvPr id="28732" name="AutoShape 60"/>
          <p:cNvSpPr>
            <a:spLocks noChangeArrowheads="1"/>
          </p:cNvSpPr>
          <p:nvPr/>
        </p:nvSpPr>
        <p:spPr bwMode="auto">
          <a:xfrm>
            <a:off x="2667000" y="5334000"/>
            <a:ext cx="6248400" cy="1066800"/>
          </a:xfrm>
          <a:prstGeom prst="flowChartAlternateProcess">
            <a:avLst/>
          </a:prstGeom>
          <a:gradFill rotWithShape="1">
            <a:gsLst>
              <a:gs pos="0">
                <a:srgbClr val="FF0000"/>
              </a:gs>
              <a:gs pos="100000">
                <a:schemeClr val="bg1"/>
              </a:gs>
            </a:gsLst>
            <a:lin ang="0" scaled="1"/>
          </a:gradFill>
          <a:ln w="9525" algn="ctr">
            <a:solidFill>
              <a:srgbClr val="FF6600"/>
            </a:solidFill>
            <a:miter lim="800000"/>
            <a:headEnd/>
            <a:tailEnd/>
          </a:ln>
        </p:spPr>
        <p:txBody>
          <a:bodyPr wrap="none" anchor="ctr"/>
          <a:lstStyle/>
          <a:p>
            <a:pPr algn="ctr" eaLnBrk="0" hangingPunct="0"/>
            <a:r>
              <a:rPr lang="en-US" sz="2400" b="1">
                <a:solidFill>
                  <a:srgbClr val="0000FF"/>
                </a:solidFill>
                <a:latin typeface="Times New Roman" pitchFamily="18" charset="0"/>
              </a:rPr>
              <a:t>Hàng ngang số 1 – gồm 3 ô chữ:</a:t>
            </a:r>
          </a:p>
          <a:p>
            <a:pPr algn="ctr" eaLnBrk="0" hangingPunct="0"/>
            <a:r>
              <a:rPr lang="en-US" sz="2400" b="1">
                <a:solidFill>
                  <a:srgbClr val="0000FF"/>
                </a:solidFill>
                <a:latin typeface="Times New Roman" pitchFamily="18" charset="0"/>
              </a:rPr>
              <a:t>Đây là người đứng đầu nhà nước Văn Lang. </a:t>
            </a:r>
          </a:p>
        </p:txBody>
      </p:sp>
      <p:grpSp>
        <p:nvGrpSpPr>
          <p:cNvPr id="11" name="Group 61"/>
          <p:cNvGrpSpPr>
            <a:grpSpLocks/>
          </p:cNvGrpSpPr>
          <p:nvPr/>
        </p:nvGrpSpPr>
        <p:grpSpPr bwMode="auto">
          <a:xfrm>
            <a:off x="4191000" y="838200"/>
            <a:ext cx="1447800" cy="533400"/>
            <a:chOff x="3600" y="528"/>
            <a:chExt cx="912" cy="336"/>
          </a:xfrm>
        </p:grpSpPr>
        <p:sp>
          <p:nvSpPr>
            <p:cNvPr id="1126" name="Text Box 62"/>
            <p:cNvSpPr txBox="1">
              <a:spLocks noChangeArrowheads="1"/>
            </p:cNvSpPr>
            <p:nvPr/>
          </p:nvSpPr>
          <p:spPr bwMode="auto">
            <a:xfrm>
              <a:off x="3600" y="537"/>
              <a:ext cx="288" cy="327"/>
            </a:xfrm>
            <a:prstGeom prst="rect">
              <a:avLst/>
            </a:prstGeom>
            <a:noFill/>
            <a:ln w="9525" algn="ctr">
              <a:noFill/>
              <a:miter lim="800000"/>
              <a:headEnd/>
              <a:tailEnd/>
            </a:ln>
          </p:spPr>
          <p:txBody>
            <a:bodyPr>
              <a:spAutoFit/>
            </a:bodyPr>
            <a:lstStyle/>
            <a:p>
              <a:pPr algn="ctr" eaLnBrk="0" hangingPunct="0">
                <a:spcBef>
                  <a:spcPct val="50000"/>
                </a:spcBef>
              </a:pPr>
              <a:r>
                <a:rPr lang="en-US" sz="2800">
                  <a:solidFill>
                    <a:srgbClr val="DE0000"/>
                  </a:solidFill>
                  <a:latin typeface="Times New Roman" pitchFamily="18" charset="0"/>
                </a:rPr>
                <a:t>V</a:t>
              </a:r>
            </a:p>
          </p:txBody>
        </p:sp>
        <p:sp>
          <p:nvSpPr>
            <p:cNvPr id="1127" name="Text Box 63"/>
            <p:cNvSpPr txBox="1">
              <a:spLocks noChangeArrowheads="1"/>
            </p:cNvSpPr>
            <p:nvPr/>
          </p:nvSpPr>
          <p:spPr bwMode="auto">
            <a:xfrm>
              <a:off x="3888" y="528"/>
              <a:ext cx="288" cy="327"/>
            </a:xfrm>
            <a:prstGeom prst="rect">
              <a:avLst/>
            </a:prstGeom>
            <a:noFill/>
            <a:ln w="9525" algn="ctr">
              <a:noFill/>
              <a:miter lim="800000"/>
              <a:headEnd/>
              <a:tailEnd/>
            </a:ln>
          </p:spPr>
          <p:txBody>
            <a:bodyPr>
              <a:spAutoFit/>
            </a:bodyPr>
            <a:lstStyle/>
            <a:p>
              <a:pPr algn="ctr" eaLnBrk="0" hangingPunct="0">
                <a:spcBef>
                  <a:spcPct val="50000"/>
                </a:spcBef>
              </a:pPr>
              <a:r>
                <a:rPr lang="en-US" sz="2800">
                  <a:solidFill>
                    <a:schemeClr val="tx2"/>
                  </a:solidFill>
                  <a:latin typeface="Times New Roman" pitchFamily="18" charset="0"/>
                </a:rPr>
                <a:t>U</a:t>
              </a:r>
            </a:p>
          </p:txBody>
        </p:sp>
        <p:sp>
          <p:nvSpPr>
            <p:cNvPr id="1128" name="Text Box 64"/>
            <p:cNvSpPr txBox="1">
              <a:spLocks noChangeArrowheads="1"/>
            </p:cNvSpPr>
            <p:nvPr/>
          </p:nvSpPr>
          <p:spPr bwMode="auto">
            <a:xfrm>
              <a:off x="4224" y="528"/>
              <a:ext cx="288" cy="327"/>
            </a:xfrm>
            <a:prstGeom prst="rect">
              <a:avLst/>
            </a:prstGeom>
            <a:noFill/>
            <a:ln w="9525" algn="ctr">
              <a:noFill/>
              <a:miter lim="800000"/>
              <a:headEnd/>
              <a:tailEnd/>
            </a:ln>
          </p:spPr>
          <p:txBody>
            <a:bodyPr>
              <a:spAutoFit/>
            </a:bodyPr>
            <a:lstStyle/>
            <a:p>
              <a:pPr algn="ctr" eaLnBrk="0" hangingPunct="0">
                <a:spcBef>
                  <a:spcPct val="50000"/>
                </a:spcBef>
              </a:pPr>
              <a:r>
                <a:rPr lang="en-US" sz="2800">
                  <a:solidFill>
                    <a:schemeClr val="tx2"/>
                  </a:solidFill>
                  <a:latin typeface="Times New Roman" pitchFamily="18" charset="0"/>
                </a:rPr>
                <a:t>A</a:t>
              </a:r>
            </a:p>
          </p:txBody>
        </p:sp>
      </p:grpSp>
      <p:grpSp>
        <p:nvGrpSpPr>
          <p:cNvPr id="12" name="Group 65"/>
          <p:cNvGrpSpPr>
            <a:grpSpLocks/>
          </p:cNvGrpSpPr>
          <p:nvPr/>
        </p:nvGrpSpPr>
        <p:grpSpPr bwMode="auto">
          <a:xfrm>
            <a:off x="4191000" y="2057400"/>
            <a:ext cx="1905000" cy="519113"/>
            <a:chOff x="2640" y="1296"/>
            <a:chExt cx="1200" cy="327"/>
          </a:xfrm>
        </p:grpSpPr>
        <p:sp>
          <p:nvSpPr>
            <p:cNvPr id="1122" name="Text Box 66"/>
            <p:cNvSpPr txBox="1">
              <a:spLocks noChangeArrowheads="1"/>
            </p:cNvSpPr>
            <p:nvPr/>
          </p:nvSpPr>
          <p:spPr bwMode="auto">
            <a:xfrm>
              <a:off x="2640" y="1296"/>
              <a:ext cx="288" cy="327"/>
            </a:xfrm>
            <a:prstGeom prst="rect">
              <a:avLst/>
            </a:prstGeom>
            <a:noFill/>
            <a:ln w="9525" algn="ctr">
              <a:noFill/>
              <a:miter lim="800000"/>
              <a:headEnd/>
              <a:tailEnd/>
            </a:ln>
          </p:spPr>
          <p:txBody>
            <a:bodyPr>
              <a:spAutoFit/>
            </a:bodyPr>
            <a:lstStyle/>
            <a:p>
              <a:pPr algn="ctr" eaLnBrk="0" hangingPunct="0">
                <a:spcBef>
                  <a:spcPct val="50000"/>
                </a:spcBef>
              </a:pPr>
              <a:r>
                <a:rPr lang="en-US" sz="2800">
                  <a:solidFill>
                    <a:srgbClr val="DE0000"/>
                  </a:solidFill>
                  <a:latin typeface="Times New Roman" pitchFamily="18" charset="0"/>
                </a:rPr>
                <a:t>N</a:t>
              </a:r>
            </a:p>
          </p:txBody>
        </p:sp>
        <p:sp>
          <p:nvSpPr>
            <p:cNvPr id="1123" name="Text Box 67"/>
            <p:cNvSpPr txBox="1">
              <a:spLocks noChangeArrowheads="1"/>
            </p:cNvSpPr>
            <p:nvPr/>
          </p:nvSpPr>
          <p:spPr bwMode="auto">
            <a:xfrm>
              <a:off x="2928" y="1296"/>
              <a:ext cx="288" cy="327"/>
            </a:xfrm>
            <a:prstGeom prst="rect">
              <a:avLst/>
            </a:prstGeom>
            <a:noFill/>
            <a:ln w="9525" algn="ctr">
              <a:noFill/>
              <a:miter lim="800000"/>
              <a:headEnd/>
              <a:tailEnd/>
            </a:ln>
          </p:spPr>
          <p:txBody>
            <a:bodyPr>
              <a:spAutoFit/>
            </a:bodyPr>
            <a:lstStyle/>
            <a:p>
              <a:pPr algn="ctr" eaLnBrk="0" hangingPunct="0">
                <a:spcBef>
                  <a:spcPct val="50000"/>
                </a:spcBef>
              </a:pPr>
              <a:r>
                <a:rPr lang="en-US" sz="2800">
                  <a:solidFill>
                    <a:schemeClr val="tx2"/>
                  </a:solidFill>
                  <a:latin typeface="Times New Roman" pitchFamily="18" charset="0"/>
                </a:rPr>
                <a:t>Ô</a:t>
              </a:r>
            </a:p>
          </p:txBody>
        </p:sp>
        <p:sp>
          <p:nvSpPr>
            <p:cNvPr id="1124" name="Text Box 68"/>
            <p:cNvSpPr txBox="1">
              <a:spLocks noChangeArrowheads="1"/>
            </p:cNvSpPr>
            <p:nvPr/>
          </p:nvSpPr>
          <p:spPr bwMode="auto">
            <a:xfrm>
              <a:off x="3264" y="1296"/>
              <a:ext cx="288" cy="327"/>
            </a:xfrm>
            <a:prstGeom prst="rect">
              <a:avLst/>
            </a:prstGeom>
            <a:noFill/>
            <a:ln w="9525" algn="ctr">
              <a:noFill/>
              <a:miter lim="800000"/>
              <a:headEnd/>
              <a:tailEnd/>
            </a:ln>
          </p:spPr>
          <p:txBody>
            <a:bodyPr>
              <a:spAutoFit/>
            </a:bodyPr>
            <a:lstStyle/>
            <a:p>
              <a:pPr algn="ctr" eaLnBrk="0" hangingPunct="0">
                <a:spcBef>
                  <a:spcPct val="50000"/>
                </a:spcBef>
              </a:pPr>
              <a:r>
                <a:rPr lang="en-US" sz="2800">
                  <a:solidFill>
                    <a:schemeClr val="tx2"/>
                  </a:solidFill>
                  <a:latin typeface="Times New Roman" pitchFamily="18" charset="0"/>
                </a:rPr>
                <a:t>T</a:t>
              </a:r>
            </a:p>
          </p:txBody>
        </p:sp>
        <p:sp>
          <p:nvSpPr>
            <p:cNvPr id="1125" name="Text Box 69"/>
            <p:cNvSpPr txBox="1">
              <a:spLocks noChangeArrowheads="1"/>
            </p:cNvSpPr>
            <p:nvPr/>
          </p:nvSpPr>
          <p:spPr bwMode="auto">
            <a:xfrm>
              <a:off x="3552" y="1296"/>
              <a:ext cx="288" cy="327"/>
            </a:xfrm>
            <a:prstGeom prst="rect">
              <a:avLst/>
            </a:prstGeom>
            <a:noFill/>
            <a:ln w="9525" algn="ctr">
              <a:noFill/>
              <a:miter lim="800000"/>
              <a:headEnd/>
              <a:tailEnd/>
            </a:ln>
          </p:spPr>
          <p:txBody>
            <a:bodyPr>
              <a:spAutoFit/>
            </a:bodyPr>
            <a:lstStyle/>
            <a:p>
              <a:pPr algn="ctr" eaLnBrk="0" hangingPunct="0">
                <a:spcBef>
                  <a:spcPct val="50000"/>
                </a:spcBef>
              </a:pPr>
              <a:r>
                <a:rPr lang="en-US" sz="2800">
                  <a:solidFill>
                    <a:schemeClr val="tx2"/>
                  </a:solidFill>
                  <a:latin typeface="Times New Roman" pitchFamily="18" charset="0"/>
                </a:rPr>
                <a:t>Ì</a:t>
              </a:r>
            </a:p>
          </p:txBody>
        </p:sp>
      </p:grpSp>
      <p:grpSp>
        <p:nvGrpSpPr>
          <p:cNvPr id="13" name="Group 70"/>
          <p:cNvGrpSpPr>
            <a:grpSpLocks/>
          </p:cNvGrpSpPr>
          <p:nvPr/>
        </p:nvGrpSpPr>
        <p:grpSpPr bwMode="auto">
          <a:xfrm>
            <a:off x="4191000" y="2667000"/>
            <a:ext cx="2895600" cy="519113"/>
            <a:chOff x="2640" y="1680"/>
            <a:chExt cx="1824" cy="327"/>
          </a:xfrm>
        </p:grpSpPr>
        <p:sp>
          <p:nvSpPr>
            <p:cNvPr id="1116" name="Text Box 71"/>
            <p:cNvSpPr txBox="1">
              <a:spLocks noChangeArrowheads="1"/>
            </p:cNvSpPr>
            <p:nvPr/>
          </p:nvSpPr>
          <p:spPr bwMode="auto">
            <a:xfrm>
              <a:off x="4176" y="1680"/>
              <a:ext cx="288" cy="327"/>
            </a:xfrm>
            <a:prstGeom prst="rect">
              <a:avLst/>
            </a:prstGeom>
            <a:noFill/>
            <a:ln w="9525" algn="ctr">
              <a:noFill/>
              <a:miter lim="800000"/>
              <a:headEnd/>
              <a:tailEnd/>
            </a:ln>
          </p:spPr>
          <p:txBody>
            <a:bodyPr>
              <a:spAutoFit/>
            </a:bodyPr>
            <a:lstStyle/>
            <a:p>
              <a:pPr algn="ctr" eaLnBrk="0" hangingPunct="0">
                <a:spcBef>
                  <a:spcPct val="50000"/>
                </a:spcBef>
              </a:pPr>
              <a:r>
                <a:rPr lang="en-US" sz="2800">
                  <a:solidFill>
                    <a:schemeClr val="tx2"/>
                  </a:solidFill>
                  <a:latin typeface="Times New Roman" pitchFamily="18" charset="0"/>
                </a:rPr>
                <a:t>N</a:t>
              </a:r>
            </a:p>
          </p:txBody>
        </p:sp>
        <p:sp>
          <p:nvSpPr>
            <p:cNvPr id="1117" name="Text Box 72"/>
            <p:cNvSpPr txBox="1">
              <a:spLocks noChangeArrowheads="1"/>
            </p:cNvSpPr>
            <p:nvPr/>
          </p:nvSpPr>
          <p:spPr bwMode="auto">
            <a:xfrm>
              <a:off x="3888" y="1680"/>
              <a:ext cx="288" cy="327"/>
            </a:xfrm>
            <a:prstGeom prst="rect">
              <a:avLst/>
            </a:prstGeom>
            <a:noFill/>
            <a:ln w="9525" algn="ctr">
              <a:noFill/>
              <a:miter lim="800000"/>
              <a:headEnd/>
              <a:tailEnd/>
            </a:ln>
          </p:spPr>
          <p:txBody>
            <a:bodyPr>
              <a:spAutoFit/>
            </a:bodyPr>
            <a:lstStyle/>
            <a:p>
              <a:pPr algn="ctr" eaLnBrk="0" hangingPunct="0">
                <a:spcBef>
                  <a:spcPct val="50000"/>
                </a:spcBef>
              </a:pPr>
              <a:r>
                <a:rPr lang="en-US" sz="2800">
                  <a:solidFill>
                    <a:schemeClr val="tx2"/>
                  </a:solidFill>
                  <a:latin typeface="Times New Roman" pitchFamily="18" charset="0"/>
                </a:rPr>
                <a:t>Â</a:t>
              </a:r>
            </a:p>
          </p:txBody>
        </p:sp>
        <p:sp>
          <p:nvSpPr>
            <p:cNvPr id="1118" name="Text Box 73"/>
            <p:cNvSpPr txBox="1">
              <a:spLocks noChangeArrowheads="1"/>
            </p:cNvSpPr>
            <p:nvPr/>
          </p:nvSpPr>
          <p:spPr bwMode="auto">
            <a:xfrm>
              <a:off x="3552" y="1680"/>
              <a:ext cx="288" cy="327"/>
            </a:xfrm>
            <a:prstGeom prst="rect">
              <a:avLst/>
            </a:prstGeom>
            <a:noFill/>
            <a:ln w="9525" algn="ctr">
              <a:noFill/>
              <a:miter lim="800000"/>
              <a:headEnd/>
              <a:tailEnd/>
            </a:ln>
          </p:spPr>
          <p:txBody>
            <a:bodyPr>
              <a:spAutoFit/>
            </a:bodyPr>
            <a:lstStyle/>
            <a:p>
              <a:pPr algn="ctr" eaLnBrk="0" hangingPunct="0">
                <a:spcBef>
                  <a:spcPct val="50000"/>
                </a:spcBef>
              </a:pPr>
              <a:r>
                <a:rPr lang="en-US" sz="2800">
                  <a:solidFill>
                    <a:schemeClr val="tx2"/>
                  </a:solidFill>
                  <a:latin typeface="Times New Roman" pitchFamily="18" charset="0"/>
                </a:rPr>
                <a:t>D</a:t>
              </a:r>
            </a:p>
          </p:txBody>
        </p:sp>
        <p:sp>
          <p:nvSpPr>
            <p:cNvPr id="1119" name="Text Box 74"/>
            <p:cNvSpPr txBox="1">
              <a:spLocks noChangeArrowheads="1"/>
            </p:cNvSpPr>
            <p:nvPr/>
          </p:nvSpPr>
          <p:spPr bwMode="auto">
            <a:xfrm>
              <a:off x="3264" y="1680"/>
              <a:ext cx="288" cy="327"/>
            </a:xfrm>
            <a:prstGeom prst="rect">
              <a:avLst/>
            </a:prstGeom>
            <a:noFill/>
            <a:ln w="9525" algn="ctr">
              <a:noFill/>
              <a:miter lim="800000"/>
              <a:headEnd/>
              <a:tailEnd/>
            </a:ln>
          </p:spPr>
          <p:txBody>
            <a:bodyPr>
              <a:spAutoFit/>
            </a:bodyPr>
            <a:lstStyle/>
            <a:p>
              <a:pPr algn="ctr" eaLnBrk="0" hangingPunct="0">
                <a:spcBef>
                  <a:spcPct val="50000"/>
                </a:spcBef>
              </a:pPr>
              <a:r>
                <a:rPr lang="en-US" sz="2800">
                  <a:solidFill>
                    <a:schemeClr val="tx2"/>
                  </a:solidFill>
                  <a:latin typeface="Times New Roman" pitchFamily="18" charset="0"/>
                </a:rPr>
                <a:t>C</a:t>
              </a:r>
            </a:p>
          </p:txBody>
        </p:sp>
        <p:sp>
          <p:nvSpPr>
            <p:cNvPr id="1120" name="Text Box 75"/>
            <p:cNvSpPr txBox="1">
              <a:spLocks noChangeArrowheads="1"/>
            </p:cNvSpPr>
            <p:nvPr/>
          </p:nvSpPr>
          <p:spPr bwMode="auto">
            <a:xfrm>
              <a:off x="2976" y="1680"/>
              <a:ext cx="288" cy="327"/>
            </a:xfrm>
            <a:prstGeom prst="rect">
              <a:avLst/>
            </a:prstGeom>
            <a:noFill/>
            <a:ln w="9525" algn="ctr">
              <a:noFill/>
              <a:miter lim="800000"/>
              <a:headEnd/>
              <a:tailEnd/>
            </a:ln>
          </p:spPr>
          <p:txBody>
            <a:bodyPr>
              <a:spAutoFit/>
            </a:bodyPr>
            <a:lstStyle/>
            <a:p>
              <a:pPr algn="ctr" eaLnBrk="0" hangingPunct="0">
                <a:spcBef>
                  <a:spcPct val="50000"/>
                </a:spcBef>
              </a:pPr>
              <a:r>
                <a:rPr lang="en-US" sz="2800">
                  <a:solidFill>
                    <a:schemeClr val="tx2"/>
                  </a:solidFill>
                  <a:latin typeface="Times New Roman" pitchFamily="18" charset="0"/>
                </a:rPr>
                <a:t>Ạ</a:t>
              </a:r>
            </a:p>
          </p:txBody>
        </p:sp>
        <p:sp>
          <p:nvSpPr>
            <p:cNvPr id="1121" name="Text Box 76"/>
            <p:cNvSpPr txBox="1">
              <a:spLocks noChangeArrowheads="1"/>
            </p:cNvSpPr>
            <p:nvPr/>
          </p:nvSpPr>
          <p:spPr bwMode="auto">
            <a:xfrm>
              <a:off x="2640" y="1680"/>
              <a:ext cx="288" cy="327"/>
            </a:xfrm>
            <a:prstGeom prst="rect">
              <a:avLst/>
            </a:prstGeom>
            <a:noFill/>
            <a:ln w="9525" algn="ctr">
              <a:noFill/>
              <a:miter lim="800000"/>
              <a:headEnd/>
              <a:tailEnd/>
            </a:ln>
          </p:spPr>
          <p:txBody>
            <a:bodyPr>
              <a:spAutoFit/>
            </a:bodyPr>
            <a:lstStyle/>
            <a:p>
              <a:pPr algn="ctr" eaLnBrk="0" hangingPunct="0">
                <a:spcBef>
                  <a:spcPct val="50000"/>
                </a:spcBef>
              </a:pPr>
              <a:r>
                <a:rPr lang="en-US" sz="2800">
                  <a:solidFill>
                    <a:srgbClr val="DE0000"/>
                  </a:solidFill>
                  <a:latin typeface="Times New Roman" pitchFamily="18" charset="0"/>
                </a:rPr>
                <a:t>L</a:t>
              </a:r>
            </a:p>
          </p:txBody>
        </p:sp>
      </p:grpSp>
      <p:grpSp>
        <p:nvGrpSpPr>
          <p:cNvPr id="14" name="Group 77"/>
          <p:cNvGrpSpPr>
            <a:grpSpLocks/>
          </p:cNvGrpSpPr>
          <p:nvPr/>
        </p:nvGrpSpPr>
        <p:grpSpPr bwMode="auto">
          <a:xfrm>
            <a:off x="1447800" y="3810000"/>
            <a:ext cx="3657600" cy="519113"/>
            <a:chOff x="912" y="2400"/>
            <a:chExt cx="2304" cy="327"/>
          </a:xfrm>
        </p:grpSpPr>
        <p:sp>
          <p:nvSpPr>
            <p:cNvPr id="1108" name="Text Box 78"/>
            <p:cNvSpPr txBox="1">
              <a:spLocks noChangeArrowheads="1"/>
            </p:cNvSpPr>
            <p:nvPr/>
          </p:nvSpPr>
          <p:spPr bwMode="auto">
            <a:xfrm>
              <a:off x="2352" y="2400"/>
              <a:ext cx="288" cy="327"/>
            </a:xfrm>
            <a:prstGeom prst="rect">
              <a:avLst/>
            </a:prstGeom>
            <a:noFill/>
            <a:ln w="9525" algn="ctr">
              <a:noFill/>
              <a:miter lim="800000"/>
              <a:headEnd/>
              <a:tailEnd/>
            </a:ln>
          </p:spPr>
          <p:txBody>
            <a:bodyPr>
              <a:spAutoFit/>
            </a:bodyPr>
            <a:lstStyle/>
            <a:p>
              <a:pPr algn="ctr" eaLnBrk="0" hangingPunct="0">
                <a:spcBef>
                  <a:spcPct val="50000"/>
                </a:spcBef>
              </a:pPr>
              <a:r>
                <a:rPr lang="en-US" sz="2800">
                  <a:solidFill>
                    <a:schemeClr val="tx2"/>
                  </a:solidFill>
                  <a:latin typeface="Times New Roman" pitchFamily="18" charset="0"/>
                </a:rPr>
                <a:t>Ộ</a:t>
              </a:r>
            </a:p>
          </p:txBody>
        </p:sp>
        <p:sp>
          <p:nvSpPr>
            <p:cNvPr id="1109" name="Text Box 79"/>
            <p:cNvSpPr txBox="1">
              <a:spLocks noChangeArrowheads="1"/>
            </p:cNvSpPr>
            <p:nvPr/>
          </p:nvSpPr>
          <p:spPr bwMode="auto">
            <a:xfrm>
              <a:off x="2640" y="2400"/>
              <a:ext cx="288" cy="327"/>
            </a:xfrm>
            <a:prstGeom prst="rect">
              <a:avLst/>
            </a:prstGeom>
            <a:noFill/>
            <a:ln w="9525" algn="ctr">
              <a:noFill/>
              <a:miter lim="800000"/>
              <a:headEnd/>
              <a:tailEnd/>
            </a:ln>
          </p:spPr>
          <p:txBody>
            <a:bodyPr>
              <a:spAutoFit/>
            </a:bodyPr>
            <a:lstStyle/>
            <a:p>
              <a:pPr algn="ctr" eaLnBrk="0" hangingPunct="0">
                <a:spcBef>
                  <a:spcPct val="50000"/>
                </a:spcBef>
              </a:pPr>
              <a:r>
                <a:rPr lang="en-US" sz="2800">
                  <a:solidFill>
                    <a:srgbClr val="DE0000"/>
                  </a:solidFill>
                  <a:latin typeface="Times New Roman" pitchFamily="18" charset="0"/>
                </a:rPr>
                <a:t>N</a:t>
              </a:r>
            </a:p>
          </p:txBody>
        </p:sp>
        <p:sp>
          <p:nvSpPr>
            <p:cNvPr id="1110" name="Text Box 80"/>
            <p:cNvSpPr txBox="1">
              <a:spLocks noChangeArrowheads="1"/>
            </p:cNvSpPr>
            <p:nvPr/>
          </p:nvSpPr>
          <p:spPr bwMode="auto">
            <a:xfrm>
              <a:off x="2928" y="2400"/>
              <a:ext cx="288" cy="327"/>
            </a:xfrm>
            <a:prstGeom prst="rect">
              <a:avLst/>
            </a:prstGeom>
            <a:noFill/>
            <a:ln w="9525" algn="ctr">
              <a:noFill/>
              <a:miter lim="800000"/>
              <a:headEnd/>
              <a:tailEnd/>
            </a:ln>
          </p:spPr>
          <p:txBody>
            <a:bodyPr>
              <a:spAutoFit/>
            </a:bodyPr>
            <a:lstStyle/>
            <a:p>
              <a:pPr algn="ctr" eaLnBrk="0" hangingPunct="0">
                <a:spcBef>
                  <a:spcPct val="50000"/>
                </a:spcBef>
              </a:pPr>
              <a:r>
                <a:rPr lang="en-US" sz="2800">
                  <a:solidFill>
                    <a:schemeClr val="tx2"/>
                  </a:solidFill>
                  <a:latin typeface="Times New Roman" pitchFamily="18" charset="0"/>
                </a:rPr>
                <a:t>G</a:t>
              </a:r>
            </a:p>
          </p:txBody>
        </p:sp>
        <p:sp>
          <p:nvSpPr>
            <p:cNvPr id="1111" name="Text Box 81"/>
            <p:cNvSpPr txBox="1">
              <a:spLocks noChangeArrowheads="1"/>
            </p:cNvSpPr>
            <p:nvPr/>
          </p:nvSpPr>
          <p:spPr bwMode="auto">
            <a:xfrm>
              <a:off x="2064" y="2400"/>
              <a:ext cx="288" cy="327"/>
            </a:xfrm>
            <a:prstGeom prst="rect">
              <a:avLst/>
            </a:prstGeom>
            <a:noFill/>
            <a:ln w="9525" algn="ctr">
              <a:noFill/>
              <a:miter lim="800000"/>
              <a:headEnd/>
              <a:tailEnd/>
            </a:ln>
          </p:spPr>
          <p:txBody>
            <a:bodyPr>
              <a:spAutoFit/>
            </a:bodyPr>
            <a:lstStyle/>
            <a:p>
              <a:pPr algn="ctr" eaLnBrk="0" hangingPunct="0">
                <a:spcBef>
                  <a:spcPct val="50000"/>
                </a:spcBef>
              </a:pPr>
              <a:r>
                <a:rPr lang="en-US" sz="2800">
                  <a:solidFill>
                    <a:schemeClr val="tx2"/>
                  </a:solidFill>
                  <a:latin typeface="Times New Roman" pitchFamily="18" charset="0"/>
                </a:rPr>
                <a:t>U</a:t>
              </a:r>
            </a:p>
          </p:txBody>
        </p:sp>
        <p:sp>
          <p:nvSpPr>
            <p:cNvPr id="1112" name="Text Box 82"/>
            <p:cNvSpPr txBox="1">
              <a:spLocks noChangeArrowheads="1"/>
            </p:cNvSpPr>
            <p:nvPr/>
          </p:nvSpPr>
          <p:spPr bwMode="auto">
            <a:xfrm>
              <a:off x="1776" y="2400"/>
              <a:ext cx="288" cy="327"/>
            </a:xfrm>
            <a:prstGeom prst="rect">
              <a:avLst/>
            </a:prstGeom>
            <a:noFill/>
            <a:ln w="9525" algn="ctr">
              <a:noFill/>
              <a:miter lim="800000"/>
              <a:headEnd/>
              <a:tailEnd/>
            </a:ln>
          </p:spPr>
          <p:txBody>
            <a:bodyPr>
              <a:spAutoFit/>
            </a:bodyPr>
            <a:lstStyle/>
            <a:p>
              <a:pPr algn="ctr" eaLnBrk="0" hangingPunct="0">
                <a:spcBef>
                  <a:spcPct val="50000"/>
                </a:spcBef>
              </a:pPr>
              <a:r>
                <a:rPr lang="en-US" sz="2800">
                  <a:solidFill>
                    <a:schemeClr val="tx2"/>
                  </a:solidFill>
                  <a:latin typeface="Times New Roman" pitchFamily="18" charset="0"/>
                </a:rPr>
                <a:t>R</a:t>
              </a:r>
            </a:p>
          </p:txBody>
        </p:sp>
        <p:sp>
          <p:nvSpPr>
            <p:cNvPr id="1113" name="Text Box 83"/>
            <p:cNvSpPr txBox="1">
              <a:spLocks noChangeArrowheads="1"/>
            </p:cNvSpPr>
            <p:nvPr/>
          </p:nvSpPr>
          <p:spPr bwMode="auto">
            <a:xfrm>
              <a:off x="1488" y="2400"/>
              <a:ext cx="288" cy="327"/>
            </a:xfrm>
            <a:prstGeom prst="rect">
              <a:avLst/>
            </a:prstGeom>
            <a:noFill/>
            <a:ln w="9525" algn="ctr">
              <a:noFill/>
              <a:miter lim="800000"/>
              <a:headEnd/>
              <a:tailEnd/>
            </a:ln>
          </p:spPr>
          <p:txBody>
            <a:bodyPr>
              <a:spAutoFit/>
            </a:bodyPr>
            <a:lstStyle/>
            <a:p>
              <a:pPr algn="ctr" eaLnBrk="0" hangingPunct="0">
                <a:spcBef>
                  <a:spcPct val="50000"/>
                </a:spcBef>
              </a:pPr>
              <a:r>
                <a:rPr lang="en-US" sz="2800">
                  <a:solidFill>
                    <a:schemeClr val="tx2"/>
                  </a:solidFill>
                  <a:latin typeface="Times New Roman" pitchFamily="18" charset="0"/>
                </a:rPr>
                <a:t>M</a:t>
              </a:r>
            </a:p>
          </p:txBody>
        </p:sp>
        <p:sp>
          <p:nvSpPr>
            <p:cNvPr id="1114" name="Text Box 84"/>
            <p:cNvSpPr txBox="1">
              <a:spLocks noChangeArrowheads="1"/>
            </p:cNvSpPr>
            <p:nvPr/>
          </p:nvSpPr>
          <p:spPr bwMode="auto">
            <a:xfrm>
              <a:off x="1200" y="2400"/>
              <a:ext cx="288" cy="327"/>
            </a:xfrm>
            <a:prstGeom prst="rect">
              <a:avLst/>
            </a:prstGeom>
            <a:noFill/>
            <a:ln w="9525" algn="ctr">
              <a:noFill/>
              <a:miter lim="800000"/>
              <a:headEnd/>
              <a:tailEnd/>
            </a:ln>
          </p:spPr>
          <p:txBody>
            <a:bodyPr>
              <a:spAutoFit/>
            </a:bodyPr>
            <a:lstStyle/>
            <a:p>
              <a:pPr algn="ctr" eaLnBrk="0" hangingPunct="0">
                <a:spcBef>
                  <a:spcPct val="50000"/>
                </a:spcBef>
              </a:pPr>
              <a:r>
                <a:rPr lang="en-US" sz="2800">
                  <a:solidFill>
                    <a:schemeClr val="tx2"/>
                  </a:solidFill>
                  <a:latin typeface="Times New Roman" pitchFamily="18" charset="0"/>
                </a:rPr>
                <a:t>À</a:t>
              </a:r>
            </a:p>
          </p:txBody>
        </p:sp>
        <p:sp>
          <p:nvSpPr>
            <p:cNvPr id="1115" name="Text Box 85"/>
            <p:cNvSpPr txBox="1">
              <a:spLocks noChangeArrowheads="1"/>
            </p:cNvSpPr>
            <p:nvPr/>
          </p:nvSpPr>
          <p:spPr bwMode="auto">
            <a:xfrm>
              <a:off x="912" y="2400"/>
              <a:ext cx="288" cy="327"/>
            </a:xfrm>
            <a:prstGeom prst="rect">
              <a:avLst/>
            </a:prstGeom>
            <a:noFill/>
            <a:ln w="9525" algn="ctr">
              <a:noFill/>
              <a:miter lim="800000"/>
              <a:headEnd/>
              <a:tailEnd/>
            </a:ln>
          </p:spPr>
          <p:txBody>
            <a:bodyPr>
              <a:spAutoFit/>
            </a:bodyPr>
            <a:lstStyle/>
            <a:p>
              <a:pPr algn="ctr" eaLnBrk="0" hangingPunct="0">
                <a:spcBef>
                  <a:spcPct val="50000"/>
                </a:spcBef>
              </a:pPr>
              <a:r>
                <a:rPr lang="en-US" sz="2800">
                  <a:solidFill>
                    <a:schemeClr val="tx2"/>
                  </a:solidFill>
                  <a:latin typeface="Times New Roman" pitchFamily="18" charset="0"/>
                </a:rPr>
                <a:t>L</a:t>
              </a:r>
            </a:p>
          </p:txBody>
        </p:sp>
      </p:grpSp>
      <p:grpSp>
        <p:nvGrpSpPr>
          <p:cNvPr id="15" name="Group 86"/>
          <p:cNvGrpSpPr>
            <a:grpSpLocks/>
          </p:cNvGrpSpPr>
          <p:nvPr/>
        </p:nvGrpSpPr>
        <p:grpSpPr bwMode="auto">
          <a:xfrm>
            <a:off x="2819400" y="4419600"/>
            <a:ext cx="1828800" cy="519113"/>
            <a:chOff x="1776" y="2784"/>
            <a:chExt cx="1152" cy="327"/>
          </a:xfrm>
        </p:grpSpPr>
        <p:sp>
          <p:nvSpPr>
            <p:cNvPr id="1104" name="Text Box 87"/>
            <p:cNvSpPr txBox="1">
              <a:spLocks noChangeArrowheads="1"/>
            </p:cNvSpPr>
            <p:nvPr/>
          </p:nvSpPr>
          <p:spPr bwMode="auto">
            <a:xfrm>
              <a:off x="1776" y="2784"/>
              <a:ext cx="288" cy="327"/>
            </a:xfrm>
            <a:prstGeom prst="rect">
              <a:avLst/>
            </a:prstGeom>
            <a:noFill/>
            <a:ln w="9525" algn="ctr">
              <a:noFill/>
              <a:miter lim="800000"/>
              <a:headEnd/>
              <a:tailEnd/>
            </a:ln>
          </p:spPr>
          <p:txBody>
            <a:bodyPr>
              <a:spAutoFit/>
            </a:bodyPr>
            <a:lstStyle/>
            <a:p>
              <a:pPr algn="ctr" eaLnBrk="0" hangingPunct="0">
                <a:spcBef>
                  <a:spcPct val="50000"/>
                </a:spcBef>
              </a:pPr>
              <a:r>
                <a:rPr lang="en-US" sz="2800">
                  <a:solidFill>
                    <a:schemeClr val="tx2"/>
                  </a:solidFill>
                  <a:latin typeface="Times New Roman" pitchFamily="18" charset="0"/>
                </a:rPr>
                <a:t>Đ</a:t>
              </a:r>
            </a:p>
          </p:txBody>
        </p:sp>
        <p:sp>
          <p:nvSpPr>
            <p:cNvPr id="1105" name="Text Box 88"/>
            <p:cNvSpPr txBox="1">
              <a:spLocks noChangeArrowheads="1"/>
            </p:cNvSpPr>
            <p:nvPr/>
          </p:nvSpPr>
          <p:spPr bwMode="auto">
            <a:xfrm>
              <a:off x="2016" y="2784"/>
              <a:ext cx="288" cy="327"/>
            </a:xfrm>
            <a:prstGeom prst="rect">
              <a:avLst/>
            </a:prstGeom>
            <a:noFill/>
            <a:ln w="9525" algn="ctr">
              <a:noFill/>
              <a:miter lim="800000"/>
              <a:headEnd/>
              <a:tailEnd/>
            </a:ln>
          </p:spPr>
          <p:txBody>
            <a:bodyPr>
              <a:spAutoFit/>
            </a:bodyPr>
            <a:lstStyle/>
            <a:p>
              <a:pPr algn="ctr" eaLnBrk="0" hangingPunct="0">
                <a:spcBef>
                  <a:spcPct val="50000"/>
                </a:spcBef>
              </a:pPr>
              <a:r>
                <a:rPr lang="en-US" sz="2800">
                  <a:solidFill>
                    <a:schemeClr val="tx2"/>
                  </a:solidFill>
                  <a:latin typeface="Times New Roman" pitchFamily="18" charset="0"/>
                </a:rPr>
                <a:t>Ồ</a:t>
              </a:r>
            </a:p>
          </p:txBody>
        </p:sp>
        <p:sp>
          <p:nvSpPr>
            <p:cNvPr id="1106" name="Text Box 89"/>
            <p:cNvSpPr txBox="1">
              <a:spLocks noChangeArrowheads="1"/>
            </p:cNvSpPr>
            <p:nvPr/>
          </p:nvSpPr>
          <p:spPr bwMode="auto">
            <a:xfrm>
              <a:off x="2304" y="2784"/>
              <a:ext cx="288" cy="327"/>
            </a:xfrm>
            <a:prstGeom prst="rect">
              <a:avLst/>
            </a:prstGeom>
            <a:noFill/>
            <a:ln w="9525" algn="ctr">
              <a:noFill/>
              <a:miter lim="800000"/>
              <a:headEnd/>
              <a:tailEnd/>
            </a:ln>
          </p:spPr>
          <p:txBody>
            <a:bodyPr>
              <a:spAutoFit/>
            </a:bodyPr>
            <a:lstStyle/>
            <a:p>
              <a:pPr algn="ctr" eaLnBrk="0" hangingPunct="0">
                <a:spcBef>
                  <a:spcPct val="50000"/>
                </a:spcBef>
              </a:pPr>
              <a:r>
                <a:rPr lang="en-US" sz="2800">
                  <a:solidFill>
                    <a:schemeClr val="tx2"/>
                  </a:solidFill>
                  <a:latin typeface="Times New Roman" pitchFamily="18" charset="0"/>
                </a:rPr>
                <a:t>N</a:t>
              </a:r>
            </a:p>
          </p:txBody>
        </p:sp>
        <p:sp>
          <p:nvSpPr>
            <p:cNvPr id="1107" name="Text Box 90"/>
            <p:cNvSpPr txBox="1">
              <a:spLocks noChangeArrowheads="1"/>
            </p:cNvSpPr>
            <p:nvPr/>
          </p:nvSpPr>
          <p:spPr bwMode="auto">
            <a:xfrm>
              <a:off x="2640" y="2784"/>
              <a:ext cx="288" cy="327"/>
            </a:xfrm>
            <a:prstGeom prst="rect">
              <a:avLst/>
            </a:prstGeom>
            <a:noFill/>
            <a:ln w="9525" algn="ctr">
              <a:noFill/>
              <a:miter lim="800000"/>
              <a:headEnd/>
              <a:tailEnd/>
            </a:ln>
          </p:spPr>
          <p:txBody>
            <a:bodyPr>
              <a:spAutoFit/>
            </a:bodyPr>
            <a:lstStyle/>
            <a:p>
              <a:pPr algn="ctr" eaLnBrk="0" hangingPunct="0">
                <a:spcBef>
                  <a:spcPct val="50000"/>
                </a:spcBef>
              </a:pPr>
              <a:r>
                <a:rPr lang="en-US" sz="2800">
                  <a:solidFill>
                    <a:srgbClr val="DE0000"/>
                  </a:solidFill>
                  <a:latin typeface="Times New Roman" pitchFamily="18" charset="0"/>
                </a:rPr>
                <a:t>G</a:t>
              </a:r>
            </a:p>
          </p:txBody>
        </p:sp>
      </p:grpSp>
      <p:pic>
        <p:nvPicPr>
          <p:cNvPr id="2" name="Picture 134" descr="S128x128P_10231"/>
          <p:cNvPicPr>
            <a:picLocks noChangeAspect="1" noChangeArrowheads="1" noCrop="1"/>
          </p:cNvPicPr>
          <p:nvPr/>
        </p:nvPicPr>
        <p:blipFill>
          <a:blip r:embed="rId5"/>
          <a:srcRect/>
          <a:stretch>
            <a:fillRect/>
          </a:stretch>
        </p:blipFill>
        <p:spPr bwMode="auto">
          <a:xfrm>
            <a:off x="0" y="6500813"/>
            <a:ext cx="457200" cy="357187"/>
          </a:xfrm>
          <a:prstGeom prst="rect">
            <a:avLst/>
          </a:prstGeom>
          <a:noFill/>
          <a:ln w="9525">
            <a:noFill/>
            <a:miter lim="800000"/>
            <a:headEnd/>
            <a:tailEnd/>
          </a:ln>
        </p:spPr>
      </p:pic>
      <p:sp>
        <p:nvSpPr>
          <p:cNvPr id="28764" name="AutoShape 92"/>
          <p:cNvSpPr>
            <a:spLocks noChangeArrowheads="1"/>
          </p:cNvSpPr>
          <p:nvPr/>
        </p:nvSpPr>
        <p:spPr bwMode="auto">
          <a:xfrm>
            <a:off x="2438400" y="5257800"/>
            <a:ext cx="6400800" cy="1066800"/>
          </a:xfrm>
          <a:prstGeom prst="flowChartAlternateProcess">
            <a:avLst/>
          </a:prstGeom>
          <a:gradFill rotWithShape="1">
            <a:gsLst>
              <a:gs pos="0">
                <a:srgbClr val="FF0000"/>
              </a:gs>
              <a:gs pos="100000">
                <a:schemeClr val="bg1"/>
              </a:gs>
            </a:gsLst>
            <a:lin ang="0" scaled="1"/>
          </a:gradFill>
          <a:ln w="9525" algn="ctr">
            <a:solidFill>
              <a:srgbClr val="FF6600"/>
            </a:solidFill>
            <a:miter lim="800000"/>
            <a:headEnd/>
            <a:tailEnd/>
          </a:ln>
        </p:spPr>
        <p:txBody>
          <a:bodyPr wrap="none" anchor="ctr"/>
          <a:lstStyle/>
          <a:p>
            <a:pPr algn="ctr" eaLnBrk="0" hangingPunct="0"/>
            <a:r>
              <a:rPr lang="en-US" sz="2400" b="1">
                <a:solidFill>
                  <a:srgbClr val="0000FF"/>
                </a:solidFill>
                <a:latin typeface="Times New Roman" pitchFamily="18" charset="0"/>
              </a:rPr>
              <a:t>Hàng ngang số 2  – gồm 9 ô chữ:</a:t>
            </a:r>
          </a:p>
          <a:p>
            <a:pPr algn="ctr" eaLnBrk="0" hangingPunct="0"/>
            <a:r>
              <a:rPr lang="en-US" sz="2400" b="1">
                <a:solidFill>
                  <a:srgbClr val="0000FF"/>
                </a:solidFill>
                <a:latin typeface="Times New Roman" pitchFamily="18" charset="0"/>
              </a:rPr>
              <a:t>Nhà nước Văn Lang ra đời vào khoảng </a:t>
            </a:r>
          </a:p>
          <a:p>
            <a:pPr algn="ctr" eaLnBrk="0" hangingPunct="0"/>
            <a:r>
              <a:rPr lang="en-US" sz="2400" b="1">
                <a:solidFill>
                  <a:srgbClr val="0000FF"/>
                </a:solidFill>
                <a:latin typeface="Times New Roman" pitchFamily="18" charset="0"/>
              </a:rPr>
              <a:t>thời gian nào?</a:t>
            </a:r>
          </a:p>
        </p:txBody>
      </p:sp>
      <p:sp>
        <p:nvSpPr>
          <p:cNvPr id="28765" name="AutoShape 93"/>
          <p:cNvSpPr>
            <a:spLocks noChangeArrowheads="1"/>
          </p:cNvSpPr>
          <p:nvPr/>
        </p:nvSpPr>
        <p:spPr bwMode="auto">
          <a:xfrm>
            <a:off x="2057400" y="5334000"/>
            <a:ext cx="6858000" cy="1066800"/>
          </a:xfrm>
          <a:prstGeom prst="flowChartAlternateProcess">
            <a:avLst/>
          </a:prstGeom>
          <a:gradFill rotWithShape="1">
            <a:gsLst>
              <a:gs pos="0">
                <a:srgbClr val="FF0000"/>
              </a:gs>
              <a:gs pos="100000">
                <a:schemeClr val="bg1"/>
              </a:gs>
            </a:gsLst>
            <a:lin ang="0" scaled="1"/>
          </a:gradFill>
          <a:ln w="9525" algn="ctr">
            <a:solidFill>
              <a:srgbClr val="FF6600"/>
            </a:solidFill>
            <a:miter lim="800000"/>
            <a:headEnd/>
            <a:tailEnd/>
          </a:ln>
        </p:spPr>
        <p:txBody>
          <a:bodyPr wrap="none" anchor="ctr"/>
          <a:lstStyle/>
          <a:p>
            <a:pPr eaLnBrk="0" hangingPunct="0"/>
            <a:r>
              <a:rPr lang="en-US" sz="2400" b="1">
                <a:solidFill>
                  <a:srgbClr val="0000FF"/>
                </a:solidFill>
                <a:latin typeface="Times New Roman" pitchFamily="18" charset="0"/>
              </a:rPr>
              <a:t>Hàng ngang số 3 – gồm 4 ô chữ:</a:t>
            </a:r>
          </a:p>
          <a:p>
            <a:pPr eaLnBrk="0" hangingPunct="0"/>
            <a:r>
              <a:rPr lang="en-US" sz="2400" b="1">
                <a:solidFill>
                  <a:srgbClr val="0000FF"/>
                </a:solidFill>
                <a:latin typeface="Times New Roman" pitchFamily="18" charset="0"/>
              </a:rPr>
              <a:t>Đây là tầng lớp thấp kém nhất dưới thời Văn Lang.</a:t>
            </a:r>
          </a:p>
        </p:txBody>
      </p:sp>
      <p:sp>
        <p:nvSpPr>
          <p:cNvPr id="28766" name="AutoShape 94"/>
          <p:cNvSpPr>
            <a:spLocks noChangeArrowheads="1"/>
          </p:cNvSpPr>
          <p:nvPr/>
        </p:nvSpPr>
        <p:spPr bwMode="auto">
          <a:xfrm>
            <a:off x="2133600" y="5334000"/>
            <a:ext cx="6553200" cy="1066800"/>
          </a:xfrm>
          <a:prstGeom prst="flowChartAlternateProcess">
            <a:avLst/>
          </a:prstGeom>
          <a:gradFill rotWithShape="1">
            <a:gsLst>
              <a:gs pos="0">
                <a:srgbClr val="FF0000"/>
              </a:gs>
              <a:gs pos="100000">
                <a:schemeClr val="bg1"/>
              </a:gs>
            </a:gsLst>
            <a:lin ang="0" scaled="1"/>
          </a:gradFill>
          <a:ln w="9525" algn="ctr">
            <a:solidFill>
              <a:srgbClr val="FF6600"/>
            </a:solidFill>
            <a:miter lim="800000"/>
            <a:headEnd/>
            <a:tailEnd/>
          </a:ln>
        </p:spPr>
        <p:txBody>
          <a:bodyPr wrap="none" anchor="ctr"/>
          <a:lstStyle/>
          <a:p>
            <a:pPr algn="ctr" eaLnBrk="0" hangingPunct="0"/>
            <a:r>
              <a:rPr lang="en-US" sz="2400" b="1">
                <a:solidFill>
                  <a:srgbClr val="0000FF"/>
                </a:solidFill>
                <a:latin typeface="Times New Roman" pitchFamily="18" charset="0"/>
              </a:rPr>
              <a:t>Hàng ngang số 4 – gồm 6 ô chữ:</a:t>
            </a:r>
          </a:p>
          <a:p>
            <a:pPr algn="ctr" eaLnBrk="0" hangingPunct="0"/>
            <a:r>
              <a:rPr lang="en-US" sz="2400" b="1">
                <a:solidFill>
                  <a:srgbClr val="0000FF"/>
                </a:solidFill>
                <a:latin typeface="Times New Roman" pitchFamily="18" charset="0"/>
              </a:rPr>
              <a:t>Dân thường dưới thời Văn Lang còn gọi là gì?</a:t>
            </a:r>
          </a:p>
        </p:txBody>
      </p:sp>
      <p:sp>
        <p:nvSpPr>
          <p:cNvPr id="28767" name="AutoShape 95"/>
          <p:cNvSpPr>
            <a:spLocks noChangeArrowheads="1"/>
          </p:cNvSpPr>
          <p:nvPr/>
        </p:nvSpPr>
        <p:spPr bwMode="auto">
          <a:xfrm>
            <a:off x="2057400" y="5410200"/>
            <a:ext cx="6553200" cy="1066800"/>
          </a:xfrm>
          <a:prstGeom prst="flowChartAlternateProcess">
            <a:avLst/>
          </a:prstGeom>
          <a:gradFill rotWithShape="1">
            <a:gsLst>
              <a:gs pos="0">
                <a:srgbClr val="FF0000"/>
              </a:gs>
              <a:gs pos="100000">
                <a:schemeClr val="bg1"/>
              </a:gs>
            </a:gsLst>
            <a:lin ang="0" scaled="1"/>
          </a:gradFill>
          <a:ln w="9525" algn="ctr">
            <a:solidFill>
              <a:srgbClr val="FF6600"/>
            </a:solidFill>
            <a:miter lim="800000"/>
            <a:headEnd/>
            <a:tailEnd/>
          </a:ln>
        </p:spPr>
        <p:txBody>
          <a:bodyPr wrap="none" anchor="ctr"/>
          <a:lstStyle/>
          <a:p>
            <a:pPr algn="ctr" eaLnBrk="0" hangingPunct="0"/>
            <a:r>
              <a:rPr lang="en-US" sz="2400" b="1">
                <a:solidFill>
                  <a:srgbClr val="0000FF"/>
                </a:solidFill>
                <a:latin typeface="Times New Roman" pitchFamily="18" charset="0"/>
              </a:rPr>
              <a:t>Hàng ngang số 5 – gồm 6 ô chữ:</a:t>
            </a:r>
          </a:p>
          <a:p>
            <a:pPr algn="ctr" eaLnBrk="0" hangingPunct="0"/>
            <a:r>
              <a:rPr lang="en-US" sz="2400" b="1">
                <a:solidFill>
                  <a:srgbClr val="0000FF"/>
                </a:solidFill>
                <a:latin typeface="Times New Roman" pitchFamily="18" charset="0"/>
              </a:rPr>
              <a:t>Đây là một trong những loại trang sức mà </a:t>
            </a:r>
          </a:p>
          <a:p>
            <a:pPr algn="ctr" eaLnBrk="0" hangingPunct="0"/>
            <a:r>
              <a:rPr lang="en-US" sz="2400" b="1">
                <a:solidFill>
                  <a:srgbClr val="0000FF"/>
                </a:solidFill>
                <a:latin typeface="Times New Roman" pitchFamily="18" charset="0"/>
              </a:rPr>
              <a:t>phụ nữ thời Văn Lang thích đeo.</a:t>
            </a:r>
          </a:p>
        </p:txBody>
      </p:sp>
      <p:sp>
        <p:nvSpPr>
          <p:cNvPr id="28768" name="AutoShape 96"/>
          <p:cNvSpPr>
            <a:spLocks noChangeArrowheads="1"/>
          </p:cNvSpPr>
          <p:nvPr/>
        </p:nvSpPr>
        <p:spPr bwMode="auto">
          <a:xfrm>
            <a:off x="2133600" y="5334000"/>
            <a:ext cx="6553200" cy="1066800"/>
          </a:xfrm>
          <a:prstGeom prst="flowChartAlternateProcess">
            <a:avLst/>
          </a:prstGeom>
          <a:gradFill rotWithShape="1">
            <a:gsLst>
              <a:gs pos="0">
                <a:srgbClr val="FF0000"/>
              </a:gs>
              <a:gs pos="100000">
                <a:schemeClr val="bg1"/>
              </a:gs>
            </a:gsLst>
            <a:lin ang="0" scaled="1"/>
          </a:gradFill>
          <a:ln w="9525" algn="ctr">
            <a:solidFill>
              <a:srgbClr val="FF6600"/>
            </a:solidFill>
            <a:miter lim="800000"/>
            <a:headEnd/>
            <a:tailEnd/>
          </a:ln>
        </p:spPr>
        <p:txBody>
          <a:bodyPr wrap="none" anchor="ctr"/>
          <a:lstStyle/>
          <a:p>
            <a:pPr algn="ctr" eaLnBrk="0" hangingPunct="0"/>
            <a:r>
              <a:rPr lang="en-US" sz="2400" b="1">
                <a:solidFill>
                  <a:srgbClr val="0000FF"/>
                </a:solidFill>
                <a:latin typeface="Times New Roman" pitchFamily="18" charset="0"/>
              </a:rPr>
              <a:t>Hàng ngang số 6 – gồm 8 ô chữ:</a:t>
            </a:r>
          </a:p>
          <a:p>
            <a:pPr algn="ctr" eaLnBrk="0" hangingPunct="0"/>
            <a:r>
              <a:rPr lang="en-US" sz="2400" b="1">
                <a:solidFill>
                  <a:srgbClr val="0000FF"/>
                </a:solidFill>
                <a:latin typeface="Times New Roman" pitchFamily="18" charset="0"/>
              </a:rPr>
              <a:t>Đây là nghề chính của lạc dân.</a:t>
            </a:r>
          </a:p>
        </p:txBody>
      </p:sp>
      <p:sp>
        <p:nvSpPr>
          <p:cNvPr id="28769" name="AutoShape 97"/>
          <p:cNvSpPr>
            <a:spLocks noChangeArrowheads="1"/>
          </p:cNvSpPr>
          <p:nvPr/>
        </p:nvSpPr>
        <p:spPr bwMode="auto">
          <a:xfrm>
            <a:off x="2209800" y="5334000"/>
            <a:ext cx="6781800" cy="1219200"/>
          </a:xfrm>
          <a:prstGeom prst="flowChartAlternateProcess">
            <a:avLst/>
          </a:prstGeom>
          <a:gradFill rotWithShape="1">
            <a:gsLst>
              <a:gs pos="0">
                <a:srgbClr val="FF0000"/>
              </a:gs>
              <a:gs pos="100000">
                <a:schemeClr val="bg1"/>
              </a:gs>
            </a:gsLst>
            <a:lin ang="0" scaled="1"/>
          </a:gradFill>
          <a:ln w="9525" algn="ctr">
            <a:solidFill>
              <a:srgbClr val="FF6600"/>
            </a:solidFill>
            <a:miter lim="800000"/>
            <a:headEnd/>
            <a:tailEnd/>
          </a:ln>
        </p:spPr>
        <p:txBody>
          <a:bodyPr wrap="none" anchor="ctr"/>
          <a:lstStyle/>
          <a:p>
            <a:pPr algn="ctr" eaLnBrk="0" hangingPunct="0"/>
            <a:r>
              <a:rPr lang="en-US" sz="2400" b="1">
                <a:solidFill>
                  <a:srgbClr val="0000FF"/>
                </a:solidFill>
                <a:latin typeface="Times New Roman" pitchFamily="18" charset="0"/>
              </a:rPr>
              <a:t>Hàng ngang số 7 – gồm 4 ô chữ:</a:t>
            </a:r>
          </a:p>
          <a:p>
            <a:pPr algn="ctr" eaLnBrk="0" hangingPunct="0"/>
            <a:r>
              <a:rPr lang="en-US" sz="2400" b="1">
                <a:solidFill>
                  <a:srgbClr val="0000FF"/>
                </a:solidFill>
                <a:latin typeface="Times New Roman" pitchFamily="18" charset="0"/>
              </a:rPr>
              <a:t>Đây là chất liệu chủ yếu để làm đồ dùng, trang sức </a:t>
            </a:r>
          </a:p>
          <a:p>
            <a:pPr algn="ctr" eaLnBrk="0" hangingPunct="0"/>
            <a:r>
              <a:rPr lang="en-US" sz="2400" b="1">
                <a:solidFill>
                  <a:srgbClr val="0000FF"/>
                </a:solidFill>
                <a:latin typeface="Times New Roman" pitchFamily="18" charset="0"/>
              </a:rPr>
              <a:t>dưới thời Văn Lang</a:t>
            </a:r>
          </a:p>
        </p:txBody>
      </p:sp>
      <p:sp>
        <p:nvSpPr>
          <p:cNvPr id="28770" name="Rectangle 98"/>
          <p:cNvSpPr>
            <a:spLocks noChangeArrowheads="1"/>
          </p:cNvSpPr>
          <p:nvPr/>
        </p:nvSpPr>
        <p:spPr bwMode="auto">
          <a:xfrm>
            <a:off x="0" y="0"/>
            <a:ext cx="1447800" cy="609600"/>
          </a:xfrm>
          <a:prstGeom prst="rect">
            <a:avLst/>
          </a:prstGeom>
          <a:gradFill rotWithShape="1">
            <a:gsLst>
              <a:gs pos="0">
                <a:srgbClr val="66FFFF"/>
              </a:gs>
              <a:gs pos="100000">
                <a:srgbClr val="FF0000"/>
              </a:gs>
            </a:gsLst>
            <a:lin ang="5400000" scaled="1"/>
          </a:gradFill>
          <a:ln w="57150" cmpd="thinThick" algn="ctr">
            <a:solidFill>
              <a:schemeClr val="folHlink"/>
            </a:solidFill>
            <a:miter lim="800000"/>
            <a:headEnd/>
            <a:tailEnd/>
          </a:ln>
        </p:spPr>
        <p:txBody>
          <a:bodyPr wrap="none" anchor="ctr"/>
          <a:lstStyle/>
          <a:p>
            <a:pPr algn="ctr" eaLnBrk="0" hangingPunct="0"/>
            <a:r>
              <a:rPr lang="en-US" sz="2800">
                <a:solidFill>
                  <a:schemeClr val="tx2"/>
                </a:solidFill>
                <a:latin typeface="Times New Roman" pitchFamily="18" charset="0"/>
              </a:rPr>
              <a:t>Từ khóa</a:t>
            </a:r>
          </a:p>
        </p:txBody>
      </p:sp>
      <p:sp>
        <p:nvSpPr>
          <p:cNvPr id="1069" name="AutoShape 14"/>
          <p:cNvSpPr>
            <a:spLocks noChangeArrowheads="1"/>
          </p:cNvSpPr>
          <p:nvPr/>
        </p:nvSpPr>
        <p:spPr bwMode="auto">
          <a:xfrm>
            <a:off x="4662488" y="3276600"/>
            <a:ext cx="442912" cy="533400"/>
          </a:xfrm>
          <a:prstGeom prst="bevel">
            <a:avLst>
              <a:gd name="adj" fmla="val 12500"/>
            </a:avLst>
          </a:prstGeom>
          <a:gradFill rotWithShape="1">
            <a:gsLst>
              <a:gs pos="0">
                <a:srgbClr val="0000FF"/>
              </a:gs>
              <a:gs pos="50000">
                <a:srgbClr val="CCFFFF"/>
              </a:gs>
              <a:gs pos="100000">
                <a:srgbClr val="0000FF"/>
              </a:gs>
            </a:gsLst>
            <a:lin ang="5400000" scaled="1"/>
          </a:gradFill>
          <a:ln w="9525">
            <a:noFill/>
            <a:miter lim="800000"/>
            <a:headEnd/>
            <a:tailEnd/>
          </a:ln>
        </p:spPr>
        <p:txBody>
          <a:bodyPr/>
          <a:lstStyle/>
          <a:p>
            <a:pPr eaLnBrk="0" hangingPunct="0"/>
            <a:endParaRPr lang="vi-VN" b="1">
              <a:latin typeface="Garamond" pitchFamily="18" charset="0"/>
            </a:endParaRPr>
          </a:p>
        </p:txBody>
      </p:sp>
      <p:sp>
        <p:nvSpPr>
          <p:cNvPr id="1070" name="AutoShape 14"/>
          <p:cNvSpPr>
            <a:spLocks noChangeArrowheads="1"/>
          </p:cNvSpPr>
          <p:nvPr/>
        </p:nvSpPr>
        <p:spPr bwMode="auto">
          <a:xfrm>
            <a:off x="2362200" y="3276600"/>
            <a:ext cx="442913" cy="533400"/>
          </a:xfrm>
          <a:prstGeom prst="bevel">
            <a:avLst>
              <a:gd name="adj" fmla="val 12500"/>
            </a:avLst>
          </a:prstGeom>
          <a:gradFill rotWithShape="1">
            <a:gsLst>
              <a:gs pos="0">
                <a:srgbClr val="0000FF"/>
              </a:gs>
              <a:gs pos="50000">
                <a:srgbClr val="CCFFFF"/>
              </a:gs>
              <a:gs pos="100000">
                <a:srgbClr val="0000FF"/>
              </a:gs>
            </a:gsLst>
            <a:lin ang="5400000" scaled="1"/>
          </a:gradFill>
          <a:ln w="9525">
            <a:noFill/>
            <a:miter lim="800000"/>
            <a:headEnd/>
            <a:tailEnd/>
          </a:ln>
        </p:spPr>
        <p:txBody>
          <a:bodyPr/>
          <a:lstStyle/>
          <a:p>
            <a:pPr eaLnBrk="0" hangingPunct="0"/>
            <a:endParaRPr lang="vi-VN" b="1">
              <a:latin typeface="Garamond" pitchFamily="18" charset="0"/>
            </a:endParaRPr>
          </a:p>
        </p:txBody>
      </p:sp>
      <p:sp>
        <p:nvSpPr>
          <p:cNvPr id="1071" name="AutoShape 14"/>
          <p:cNvSpPr>
            <a:spLocks noChangeArrowheads="1"/>
          </p:cNvSpPr>
          <p:nvPr/>
        </p:nvSpPr>
        <p:spPr bwMode="auto">
          <a:xfrm>
            <a:off x="3276600" y="3276600"/>
            <a:ext cx="442913" cy="533400"/>
          </a:xfrm>
          <a:prstGeom prst="bevel">
            <a:avLst>
              <a:gd name="adj" fmla="val 12500"/>
            </a:avLst>
          </a:prstGeom>
          <a:gradFill rotWithShape="1">
            <a:gsLst>
              <a:gs pos="0">
                <a:srgbClr val="0000FF"/>
              </a:gs>
              <a:gs pos="50000">
                <a:srgbClr val="CCFFFF"/>
              </a:gs>
              <a:gs pos="100000">
                <a:srgbClr val="0000FF"/>
              </a:gs>
            </a:gsLst>
            <a:lin ang="5400000" scaled="1"/>
          </a:gradFill>
          <a:ln w="9525">
            <a:noFill/>
            <a:miter lim="800000"/>
            <a:headEnd/>
            <a:tailEnd/>
          </a:ln>
        </p:spPr>
        <p:txBody>
          <a:bodyPr/>
          <a:lstStyle/>
          <a:p>
            <a:pPr eaLnBrk="0" hangingPunct="0"/>
            <a:endParaRPr lang="vi-VN" b="1">
              <a:latin typeface="Garamond" pitchFamily="18" charset="0"/>
            </a:endParaRPr>
          </a:p>
        </p:txBody>
      </p:sp>
      <p:sp>
        <p:nvSpPr>
          <p:cNvPr id="1072" name="AutoShape 14"/>
          <p:cNvSpPr>
            <a:spLocks noChangeArrowheads="1"/>
          </p:cNvSpPr>
          <p:nvPr/>
        </p:nvSpPr>
        <p:spPr bwMode="auto">
          <a:xfrm>
            <a:off x="2362200" y="1447800"/>
            <a:ext cx="430213" cy="584200"/>
          </a:xfrm>
          <a:prstGeom prst="bevel">
            <a:avLst>
              <a:gd name="adj" fmla="val 12500"/>
            </a:avLst>
          </a:prstGeom>
          <a:gradFill rotWithShape="1">
            <a:gsLst>
              <a:gs pos="0">
                <a:srgbClr val="0000FF"/>
              </a:gs>
              <a:gs pos="50000">
                <a:srgbClr val="CCFFFF"/>
              </a:gs>
              <a:gs pos="100000">
                <a:srgbClr val="0000FF"/>
              </a:gs>
            </a:gsLst>
            <a:lin ang="5400000" scaled="1"/>
          </a:gradFill>
          <a:ln w="9525">
            <a:noFill/>
            <a:miter lim="800000"/>
            <a:headEnd/>
            <a:tailEnd/>
          </a:ln>
        </p:spPr>
        <p:txBody>
          <a:bodyPr/>
          <a:lstStyle/>
          <a:p>
            <a:pPr eaLnBrk="0" hangingPunct="0"/>
            <a:endParaRPr lang="vi-VN" b="1">
              <a:latin typeface="Garamond" pitchFamily="18" charset="0"/>
            </a:endParaRPr>
          </a:p>
        </p:txBody>
      </p:sp>
      <p:sp>
        <p:nvSpPr>
          <p:cNvPr id="1073" name="AutoShape 14"/>
          <p:cNvSpPr>
            <a:spLocks noChangeArrowheads="1"/>
          </p:cNvSpPr>
          <p:nvPr/>
        </p:nvSpPr>
        <p:spPr bwMode="auto">
          <a:xfrm>
            <a:off x="2819400" y="1447800"/>
            <a:ext cx="430213" cy="584200"/>
          </a:xfrm>
          <a:prstGeom prst="bevel">
            <a:avLst>
              <a:gd name="adj" fmla="val 12500"/>
            </a:avLst>
          </a:prstGeom>
          <a:gradFill rotWithShape="1">
            <a:gsLst>
              <a:gs pos="0">
                <a:srgbClr val="0000FF"/>
              </a:gs>
              <a:gs pos="50000">
                <a:srgbClr val="CCFFFF"/>
              </a:gs>
              <a:gs pos="100000">
                <a:srgbClr val="0000FF"/>
              </a:gs>
            </a:gsLst>
            <a:lin ang="5400000" scaled="1"/>
          </a:gradFill>
          <a:ln w="9525">
            <a:noFill/>
            <a:miter lim="800000"/>
            <a:headEnd/>
            <a:tailEnd/>
          </a:ln>
        </p:spPr>
        <p:txBody>
          <a:bodyPr/>
          <a:lstStyle/>
          <a:p>
            <a:pPr eaLnBrk="0" hangingPunct="0"/>
            <a:endParaRPr lang="vi-VN" b="1">
              <a:latin typeface="Garamond" pitchFamily="18" charset="0"/>
            </a:endParaRPr>
          </a:p>
        </p:txBody>
      </p:sp>
      <p:sp>
        <p:nvSpPr>
          <p:cNvPr id="1074" name="AutoShape 14"/>
          <p:cNvSpPr>
            <a:spLocks noChangeArrowheads="1"/>
          </p:cNvSpPr>
          <p:nvPr/>
        </p:nvSpPr>
        <p:spPr bwMode="auto">
          <a:xfrm>
            <a:off x="2819400" y="3276600"/>
            <a:ext cx="442913" cy="533400"/>
          </a:xfrm>
          <a:prstGeom prst="bevel">
            <a:avLst>
              <a:gd name="adj" fmla="val 12500"/>
            </a:avLst>
          </a:prstGeom>
          <a:gradFill rotWithShape="1">
            <a:gsLst>
              <a:gs pos="0">
                <a:srgbClr val="0000FF"/>
              </a:gs>
              <a:gs pos="50000">
                <a:srgbClr val="CCFFFF"/>
              </a:gs>
              <a:gs pos="100000">
                <a:srgbClr val="0000FF"/>
              </a:gs>
            </a:gsLst>
            <a:lin ang="5400000" scaled="1"/>
          </a:gradFill>
          <a:ln w="9525">
            <a:noFill/>
            <a:miter lim="800000"/>
            <a:headEnd/>
            <a:tailEnd/>
          </a:ln>
        </p:spPr>
        <p:txBody>
          <a:bodyPr/>
          <a:lstStyle/>
          <a:p>
            <a:pPr eaLnBrk="0" hangingPunct="0"/>
            <a:endParaRPr lang="vi-VN" b="1">
              <a:latin typeface="Garamond" pitchFamily="18" charset="0"/>
            </a:endParaRPr>
          </a:p>
        </p:txBody>
      </p:sp>
      <p:grpSp>
        <p:nvGrpSpPr>
          <p:cNvPr id="16" name="Group 106"/>
          <p:cNvGrpSpPr>
            <a:grpSpLocks/>
          </p:cNvGrpSpPr>
          <p:nvPr/>
        </p:nvGrpSpPr>
        <p:grpSpPr bwMode="auto">
          <a:xfrm>
            <a:off x="2362200" y="3276600"/>
            <a:ext cx="2743200" cy="519113"/>
            <a:chOff x="1488" y="2064"/>
            <a:chExt cx="1728" cy="327"/>
          </a:xfrm>
        </p:grpSpPr>
        <p:sp>
          <p:nvSpPr>
            <p:cNvPr id="1098" name="Text Box 107"/>
            <p:cNvSpPr txBox="1">
              <a:spLocks noChangeArrowheads="1"/>
            </p:cNvSpPr>
            <p:nvPr/>
          </p:nvSpPr>
          <p:spPr bwMode="auto">
            <a:xfrm>
              <a:off x="2640" y="2064"/>
              <a:ext cx="288" cy="327"/>
            </a:xfrm>
            <a:prstGeom prst="rect">
              <a:avLst/>
            </a:prstGeom>
            <a:noFill/>
            <a:ln w="9525" algn="ctr">
              <a:noFill/>
              <a:miter lim="800000"/>
              <a:headEnd/>
              <a:tailEnd/>
            </a:ln>
          </p:spPr>
          <p:txBody>
            <a:bodyPr>
              <a:spAutoFit/>
            </a:bodyPr>
            <a:lstStyle/>
            <a:p>
              <a:pPr algn="ctr" eaLnBrk="0" hangingPunct="0">
                <a:spcBef>
                  <a:spcPct val="50000"/>
                </a:spcBef>
              </a:pPr>
              <a:r>
                <a:rPr lang="en-US" sz="2800">
                  <a:solidFill>
                    <a:srgbClr val="DE0000"/>
                  </a:solidFill>
                  <a:latin typeface="Times New Roman" pitchFamily="18" charset="0"/>
                </a:rPr>
                <a:t>A</a:t>
              </a:r>
            </a:p>
          </p:txBody>
        </p:sp>
        <p:sp>
          <p:nvSpPr>
            <p:cNvPr id="1099" name="Text Box 108"/>
            <p:cNvSpPr txBox="1">
              <a:spLocks noChangeArrowheads="1"/>
            </p:cNvSpPr>
            <p:nvPr/>
          </p:nvSpPr>
          <p:spPr bwMode="auto">
            <a:xfrm>
              <a:off x="2352" y="2064"/>
              <a:ext cx="288" cy="327"/>
            </a:xfrm>
            <a:prstGeom prst="rect">
              <a:avLst/>
            </a:prstGeom>
            <a:noFill/>
            <a:ln w="9525" algn="ctr">
              <a:noFill/>
              <a:miter lim="800000"/>
              <a:headEnd/>
              <a:tailEnd/>
            </a:ln>
          </p:spPr>
          <p:txBody>
            <a:bodyPr>
              <a:spAutoFit/>
            </a:bodyPr>
            <a:lstStyle/>
            <a:p>
              <a:pPr algn="ctr" eaLnBrk="0" hangingPunct="0">
                <a:spcBef>
                  <a:spcPct val="50000"/>
                </a:spcBef>
              </a:pPr>
              <a:r>
                <a:rPr lang="en-US" sz="2800">
                  <a:solidFill>
                    <a:schemeClr val="tx2"/>
                  </a:solidFill>
                  <a:latin typeface="Times New Roman" pitchFamily="18" charset="0"/>
                </a:rPr>
                <a:t>T</a:t>
              </a:r>
            </a:p>
          </p:txBody>
        </p:sp>
        <p:sp>
          <p:nvSpPr>
            <p:cNvPr id="1100" name="Text Box 109"/>
            <p:cNvSpPr txBox="1">
              <a:spLocks noChangeArrowheads="1"/>
            </p:cNvSpPr>
            <p:nvPr/>
          </p:nvSpPr>
          <p:spPr bwMode="auto">
            <a:xfrm>
              <a:off x="2928" y="2064"/>
              <a:ext cx="288" cy="327"/>
            </a:xfrm>
            <a:prstGeom prst="rect">
              <a:avLst/>
            </a:prstGeom>
            <a:noFill/>
            <a:ln w="9525" algn="ctr">
              <a:noFill/>
              <a:miter lim="800000"/>
              <a:headEnd/>
              <a:tailEnd/>
            </a:ln>
          </p:spPr>
          <p:txBody>
            <a:bodyPr>
              <a:spAutoFit/>
            </a:bodyPr>
            <a:lstStyle/>
            <a:p>
              <a:pPr algn="ctr" eaLnBrk="0" hangingPunct="0">
                <a:spcBef>
                  <a:spcPct val="50000"/>
                </a:spcBef>
              </a:pPr>
              <a:r>
                <a:rPr lang="en-US" sz="2800">
                  <a:solidFill>
                    <a:schemeClr val="tx2"/>
                  </a:solidFill>
                  <a:latin typeface="Times New Roman" pitchFamily="18" charset="0"/>
                </a:rPr>
                <a:t>I</a:t>
              </a:r>
            </a:p>
          </p:txBody>
        </p:sp>
        <p:sp>
          <p:nvSpPr>
            <p:cNvPr id="1101" name="Text Box 110"/>
            <p:cNvSpPr txBox="1">
              <a:spLocks noChangeArrowheads="1"/>
            </p:cNvSpPr>
            <p:nvPr/>
          </p:nvSpPr>
          <p:spPr bwMode="auto">
            <a:xfrm>
              <a:off x="2064" y="2064"/>
              <a:ext cx="288" cy="327"/>
            </a:xfrm>
            <a:prstGeom prst="rect">
              <a:avLst/>
            </a:prstGeom>
            <a:noFill/>
            <a:ln w="9525" algn="ctr">
              <a:noFill/>
              <a:miter lim="800000"/>
              <a:headEnd/>
              <a:tailEnd/>
            </a:ln>
          </p:spPr>
          <p:txBody>
            <a:bodyPr>
              <a:spAutoFit/>
            </a:bodyPr>
            <a:lstStyle/>
            <a:p>
              <a:pPr algn="ctr" eaLnBrk="0" hangingPunct="0">
                <a:spcBef>
                  <a:spcPct val="50000"/>
                </a:spcBef>
              </a:pPr>
              <a:r>
                <a:rPr lang="en-US" sz="2800">
                  <a:solidFill>
                    <a:schemeClr val="tx2"/>
                  </a:solidFill>
                  <a:latin typeface="Times New Roman" pitchFamily="18" charset="0"/>
                </a:rPr>
                <a:t>A</a:t>
              </a:r>
            </a:p>
          </p:txBody>
        </p:sp>
        <p:sp>
          <p:nvSpPr>
            <p:cNvPr id="1102" name="Text Box 111"/>
            <p:cNvSpPr txBox="1">
              <a:spLocks noChangeArrowheads="1"/>
            </p:cNvSpPr>
            <p:nvPr/>
          </p:nvSpPr>
          <p:spPr bwMode="auto">
            <a:xfrm>
              <a:off x="1776" y="2064"/>
              <a:ext cx="288" cy="327"/>
            </a:xfrm>
            <a:prstGeom prst="rect">
              <a:avLst/>
            </a:prstGeom>
            <a:noFill/>
            <a:ln w="9525" algn="ctr">
              <a:noFill/>
              <a:miter lim="800000"/>
              <a:headEnd/>
              <a:tailEnd/>
            </a:ln>
          </p:spPr>
          <p:txBody>
            <a:bodyPr>
              <a:spAutoFit/>
            </a:bodyPr>
            <a:lstStyle/>
            <a:p>
              <a:pPr algn="ctr" eaLnBrk="0" hangingPunct="0">
                <a:spcBef>
                  <a:spcPct val="50000"/>
                </a:spcBef>
              </a:pPr>
              <a:r>
                <a:rPr lang="en-US" sz="2800">
                  <a:solidFill>
                    <a:schemeClr val="tx2"/>
                  </a:solidFill>
                  <a:latin typeface="Times New Roman" pitchFamily="18" charset="0"/>
                </a:rPr>
                <a:t>O</a:t>
              </a:r>
            </a:p>
          </p:txBody>
        </p:sp>
        <p:sp>
          <p:nvSpPr>
            <p:cNvPr id="1103" name="Text Box 112"/>
            <p:cNvSpPr txBox="1">
              <a:spLocks noChangeArrowheads="1"/>
            </p:cNvSpPr>
            <p:nvPr/>
          </p:nvSpPr>
          <p:spPr bwMode="auto">
            <a:xfrm>
              <a:off x="1488" y="2064"/>
              <a:ext cx="288" cy="327"/>
            </a:xfrm>
            <a:prstGeom prst="rect">
              <a:avLst/>
            </a:prstGeom>
            <a:noFill/>
            <a:ln w="9525" algn="ctr">
              <a:noFill/>
              <a:miter lim="800000"/>
              <a:headEnd/>
              <a:tailEnd/>
            </a:ln>
          </p:spPr>
          <p:txBody>
            <a:bodyPr>
              <a:spAutoFit/>
            </a:bodyPr>
            <a:lstStyle/>
            <a:p>
              <a:pPr algn="ctr" eaLnBrk="0" hangingPunct="0">
                <a:spcBef>
                  <a:spcPct val="50000"/>
                </a:spcBef>
              </a:pPr>
              <a:r>
                <a:rPr lang="en-US" sz="2800">
                  <a:solidFill>
                    <a:schemeClr val="tx2"/>
                  </a:solidFill>
                  <a:latin typeface="Times New Roman" pitchFamily="18" charset="0"/>
                </a:rPr>
                <a:t>H</a:t>
              </a:r>
            </a:p>
          </p:txBody>
        </p:sp>
      </p:grpSp>
      <p:pic>
        <p:nvPicPr>
          <p:cNvPr id="28785" name="Picture 113" descr="nature%20(54)"/>
          <p:cNvPicPr>
            <a:picLocks noChangeAspect="1" noChangeArrowheads="1" noCrop="1"/>
          </p:cNvPicPr>
          <p:nvPr/>
        </p:nvPicPr>
        <p:blipFill>
          <a:blip r:embed="rId6"/>
          <a:srcRect/>
          <a:stretch>
            <a:fillRect/>
          </a:stretch>
        </p:blipFill>
        <p:spPr bwMode="auto">
          <a:xfrm>
            <a:off x="76200" y="838200"/>
            <a:ext cx="2438400" cy="3048000"/>
          </a:xfrm>
          <a:prstGeom prst="rect">
            <a:avLst/>
          </a:prstGeom>
          <a:noFill/>
          <a:ln w="9525">
            <a:noFill/>
            <a:miter lim="800000"/>
            <a:headEnd/>
            <a:tailEnd/>
          </a:ln>
        </p:spPr>
      </p:pic>
      <p:sp>
        <p:nvSpPr>
          <p:cNvPr id="1077" name="AutoShape 14"/>
          <p:cNvSpPr>
            <a:spLocks noChangeArrowheads="1"/>
          </p:cNvSpPr>
          <p:nvPr/>
        </p:nvSpPr>
        <p:spPr bwMode="auto">
          <a:xfrm>
            <a:off x="3276600" y="1447800"/>
            <a:ext cx="430213" cy="584200"/>
          </a:xfrm>
          <a:prstGeom prst="bevel">
            <a:avLst>
              <a:gd name="adj" fmla="val 12500"/>
            </a:avLst>
          </a:prstGeom>
          <a:gradFill rotWithShape="1">
            <a:gsLst>
              <a:gs pos="0">
                <a:srgbClr val="0000FF"/>
              </a:gs>
              <a:gs pos="50000">
                <a:srgbClr val="CCFFFF"/>
              </a:gs>
              <a:gs pos="100000">
                <a:srgbClr val="0000FF"/>
              </a:gs>
            </a:gsLst>
            <a:lin ang="5400000" scaled="1"/>
          </a:gradFill>
          <a:ln w="9525">
            <a:noFill/>
            <a:miter lim="800000"/>
            <a:headEnd/>
            <a:tailEnd/>
          </a:ln>
        </p:spPr>
        <p:txBody>
          <a:bodyPr/>
          <a:lstStyle/>
          <a:p>
            <a:pPr eaLnBrk="0" hangingPunct="0"/>
            <a:endParaRPr lang="vi-VN" b="1">
              <a:latin typeface="Garamond" pitchFamily="18" charset="0"/>
            </a:endParaRPr>
          </a:p>
        </p:txBody>
      </p:sp>
      <p:grpSp>
        <p:nvGrpSpPr>
          <p:cNvPr id="17" name="Group 115"/>
          <p:cNvGrpSpPr>
            <a:grpSpLocks/>
          </p:cNvGrpSpPr>
          <p:nvPr/>
        </p:nvGrpSpPr>
        <p:grpSpPr bwMode="auto">
          <a:xfrm>
            <a:off x="2362200" y="1447800"/>
            <a:ext cx="4191000" cy="533400"/>
            <a:chOff x="1488" y="912"/>
            <a:chExt cx="2640" cy="336"/>
          </a:xfrm>
        </p:grpSpPr>
        <p:grpSp>
          <p:nvGrpSpPr>
            <p:cNvPr id="1088" name="Group 116"/>
            <p:cNvGrpSpPr>
              <a:grpSpLocks/>
            </p:cNvGrpSpPr>
            <p:nvPr/>
          </p:nvGrpSpPr>
          <p:grpSpPr bwMode="auto">
            <a:xfrm>
              <a:off x="1488" y="912"/>
              <a:ext cx="2640" cy="336"/>
              <a:chOff x="1488" y="912"/>
              <a:chExt cx="2640" cy="336"/>
            </a:xfrm>
          </p:grpSpPr>
          <p:sp>
            <p:nvSpPr>
              <p:cNvPr id="1090" name="Text Box 117"/>
              <p:cNvSpPr txBox="1">
                <a:spLocks noChangeArrowheads="1"/>
              </p:cNvSpPr>
              <p:nvPr/>
            </p:nvSpPr>
            <p:spPr bwMode="auto">
              <a:xfrm>
                <a:off x="2352" y="921"/>
                <a:ext cx="288" cy="327"/>
              </a:xfrm>
              <a:prstGeom prst="rect">
                <a:avLst/>
              </a:prstGeom>
              <a:noFill/>
              <a:ln w="9525" algn="ctr">
                <a:noFill/>
                <a:miter lim="800000"/>
                <a:headEnd/>
                <a:tailEnd/>
              </a:ln>
            </p:spPr>
            <p:txBody>
              <a:bodyPr>
                <a:spAutoFit/>
              </a:bodyPr>
              <a:lstStyle/>
              <a:p>
                <a:pPr algn="ctr" eaLnBrk="0" hangingPunct="0">
                  <a:spcBef>
                    <a:spcPct val="50000"/>
                  </a:spcBef>
                </a:pPr>
                <a:r>
                  <a:rPr lang="en-US" sz="2800">
                    <a:solidFill>
                      <a:schemeClr val="tx2"/>
                    </a:solidFill>
                    <a:latin typeface="Times New Roman" pitchFamily="18" charset="0"/>
                  </a:rPr>
                  <a:t>N</a:t>
                </a:r>
              </a:p>
            </p:txBody>
          </p:sp>
          <p:sp>
            <p:nvSpPr>
              <p:cNvPr id="1091" name="Text Box 118"/>
              <p:cNvSpPr txBox="1">
                <a:spLocks noChangeArrowheads="1"/>
              </p:cNvSpPr>
              <p:nvPr/>
            </p:nvSpPr>
            <p:spPr bwMode="auto">
              <a:xfrm>
                <a:off x="2640" y="912"/>
                <a:ext cx="288" cy="327"/>
              </a:xfrm>
              <a:prstGeom prst="rect">
                <a:avLst/>
              </a:prstGeom>
              <a:noFill/>
              <a:ln w="9525" algn="ctr">
                <a:noFill/>
                <a:miter lim="800000"/>
                <a:headEnd/>
                <a:tailEnd/>
              </a:ln>
            </p:spPr>
            <p:txBody>
              <a:bodyPr>
                <a:spAutoFit/>
              </a:bodyPr>
              <a:lstStyle/>
              <a:p>
                <a:pPr algn="ctr" eaLnBrk="0" hangingPunct="0">
                  <a:spcBef>
                    <a:spcPct val="50000"/>
                  </a:spcBef>
                </a:pPr>
                <a:r>
                  <a:rPr lang="en-US" sz="2800">
                    <a:solidFill>
                      <a:srgbClr val="DE0000"/>
                    </a:solidFill>
                    <a:latin typeface="Times New Roman" pitchFamily="18" charset="0"/>
                  </a:rPr>
                  <a:t>Ă</a:t>
                </a:r>
              </a:p>
            </p:txBody>
          </p:sp>
          <p:sp>
            <p:nvSpPr>
              <p:cNvPr id="1092" name="Text Box 119"/>
              <p:cNvSpPr txBox="1">
                <a:spLocks noChangeArrowheads="1"/>
              </p:cNvSpPr>
              <p:nvPr/>
            </p:nvSpPr>
            <p:spPr bwMode="auto">
              <a:xfrm>
                <a:off x="2928" y="912"/>
                <a:ext cx="288" cy="327"/>
              </a:xfrm>
              <a:prstGeom prst="rect">
                <a:avLst/>
              </a:prstGeom>
              <a:noFill/>
              <a:ln w="9525" algn="ctr">
                <a:noFill/>
                <a:miter lim="800000"/>
                <a:headEnd/>
                <a:tailEnd/>
              </a:ln>
            </p:spPr>
            <p:txBody>
              <a:bodyPr>
                <a:spAutoFit/>
              </a:bodyPr>
              <a:lstStyle/>
              <a:p>
                <a:pPr algn="ctr" eaLnBrk="0" hangingPunct="0">
                  <a:spcBef>
                    <a:spcPct val="50000"/>
                  </a:spcBef>
                </a:pPr>
                <a:r>
                  <a:rPr lang="en-US" sz="2800">
                    <a:solidFill>
                      <a:schemeClr val="tx2"/>
                    </a:solidFill>
                    <a:latin typeface="Times New Roman" pitchFamily="18" charset="0"/>
                  </a:rPr>
                  <a:t>M</a:t>
                </a:r>
              </a:p>
            </p:txBody>
          </p:sp>
          <p:sp>
            <p:nvSpPr>
              <p:cNvPr id="1093" name="Text Box 120"/>
              <p:cNvSpPr txBox="1">
                <a:spLocks noChangeArrowheads="1"/>
              </p:cNvSpPr>
              <p:nvPr/>
            </p:nvSpPr>
            <p:spPr bwMode="auto">
              <a:xfrm>
                <a:off x="3264" y="912"/>
                <a:ext cx="288" cy="327"/>
              </a:xfrm>
              <a:prstGeom prst="rect">
                <a:avLst/>
              </a:prstGeom>
              <a:noFill/>
              <a:ln w="9525" algn="ctr">
                <a:noFill/>
                <a:miter lim="800000"/>
                <a:headEnd/>
                <a:tailEnd/>
              </a:ln>
            </p:spPr>
            <p:txBody>
              <a:bodyPr>
                <a:spAutoFit/>
              </a:bodyPr>
              <a:lstStyle/>
              <a:p>
                <a:pPr algn="ctr" eaLnBrk="0" hangingPunct="0">
                  <a:spcBef>
                    <a:spcPct val="50000"/>
                  </a:spcBef>
                </a:pPr>
                <a:r>
                  <a:rPr lang="en-US" sz="2800">
                    <a:solidFill>
                      <a:schemeClr val="tx2"/>
                    </a:solidFill>
                    <a:latin typeface="Times New Roman" pitchFamily="18" charset="0"/>
                  </a:rPr>
                  <a:t>T</a:t>
                </a:r>
              </a:p>
            </p:txBody>
          </p:sp>
          <p:sp>
            <p:nvSpPr>
              <p:cNvPr id="1094" name="Text Box 121"/>
              <p:cNvSpPr txBox="1">
                <a:spLocks noChangeArrowheads="1"/>
              </p:cNvSpPr>
              <p:nvPr/>
            </p:nvSpPr>
            <p:spPr bwMode="auto">
              <a:xfrm>
                <a:off x="3552" y="912"/>
                <a:ext cx="288" cy="327"/>
              </a:xfrm>
              <a:prstGeom prst="rect">
                <a:avLst/>
              </a:prstGeom>
              <a:noFill/>
              <a:ln w="9525" algn="ctr">
                <a:noFill/>
                <a:miter lim="800000"/>
                <a:headEnd/>
                <a:tailEnd/>
              </a:ln>
            </p:spPr>
            <p:txBody>
              <a:bodyPr>
                <a:spAutoFit/>
              </a:bodyPr>
              <a:lstStyle/>
              <a:p>
                <a:pPr algn="ctr" eaLnBrk="0" hangingPunct="0">
                  <a:spcBef>
                    <a:spcPct val="50000"/>
                  </a:spcBef>
                </a:pPr>
                <a:r>
                  <a:rPr lang="en-US" sz="2800">
                    <a:solidFill>
                      <a:schemeClr val="tx2"/>
                    </a:solidFill>
                    <a:latin typeface="Times New Roman" pitchFamily="18" charset="0"/>
                  </a:rPr>
                  <a:t>C</a:t>
                </a:r>
              </a:p>
            </p:txBody>
          </p:sp>
          <p:sp>
            <p:nvSpPr>
              <p:cNvPr id="1095" name="Text Box 122"/>
              <p:cNvSpPr txBox="1">
                <a:spLocks noChangeArrowheads="1"/>
              </p:cNvSpPr>
              <p:nvPr/>
            </p:nvSpPr>
            <p:spPr bwMode="auto">
              <a:xfrm>
                <a:off x="3840" y="912"/>
                <a:ext cx="288" cy="327"/>
              </a:xfrm>
              <a:prstGeom prst="rect">
                <a:avLst/>
              </a:prstGeom>
              <a:noFill/>
              <a:ln w="9525" algn="ctr">
                <a:noFill/>
                <a:miter lim="800000"/>
                <a:headEnd/>
                <a:tailEnd/>
              </a:ln>
            </p:spPr>
            <p:txBody>
              <a:bodyPr>
                <a:spAutoFit/>
              </a:bodyPr>
              <a:lstStyle/>
              <a:p>
                <a:pPr algn="ctr" eaLnBrk="0" hangingPunct="0">
                  <a:spcBef>
                    <a:spcPct val="50000"/>
                  </a:spcBef>
                </a:pPr>
                <a:r>
                  <a:rPr lang="en-US" sz="2800">
                    <a:solidFill>
                      <a:schemeClr val="tx2"/>
                    </a:solidFill>
                    <a:latin typeface="Times New Roman" pitchFamily="18" charset="0"/>
                  </a:rPr>
                  <a:t>N</a:t>
                </a:r>
              </a:p>
            </p:txBody>
          </p:sp>
          <p:sp>
            <p:nvSpPr>
              <p:cNvPr id="1096" name="Text Box 123"/>
              <p:cNvSpPr txBox="1">
                <a:spLocks noChangeArrowheads="1"/>
              </p:cNvSpPr>
              <p:nvPr/>
            </p:nvSpPr>
            <p:spPr bwMode="auto">
              <a:xfrm>
                <a:off x="1776" y="912"/>
                <a:ext cx="288" cy="327"/>
              </a:xfrm>
              <a:prstGeom prst="rect">
                <a:avLst/>
              </a:prstGeom>
              <a:noFill/>
              <a:ln w="9525" algn="ctr">
                <a:noFill/>
                <a:miter lim="800000"/>
                <a:headEnd/>
                <a:tailEnd/>
              </a:ln>
            </p:spPr>
            <p:txBody>
              <a:bodyPr>
                <a:spAutoFit/>
              </a:bodyPr>
              <a:lstStyle/>
              <a:p>
                <a:pPr algn="ctr" eaLnBrk="0" hangingPunct="0">
                  <a:spcBef>
                    <a:spcPct val="50000"/>
                  </a:spcBef>
                </a:pPr>
                <a:r>
                  <a:rPr lang="en-US" sz="2800">
                    <a:solidFill>
                      <a:schemeClr val="tx2"/>
                    </a:solidFill>
                    <a:latin typeface="Times New Roman" pitchFamily="18" charset="0"/>
                  </a:rPr>
                  <a:t>0</a:t>
                </a:r>
              </a:p>
            </p:txBody>
          </p:sp>
          <p:sp>
            <p:nvSpPr>
              <p:cNvPr id="1097" name="Text Box 124"/>
              <p:cNvSpPr txBox="1">
                <a:spLocks noChangeArrowheads="1"/>
              </p:cNvSpPr>
              <p:nvPr/>
            </p:nvSpPr>
            <p:spPr bwMode="auto">
              <a:xfrm>
                <a:off x="1488" y="912"/>
                <a:ext cx="288" cy="327"/>
              </a:xfrm>
              <a:prstGeom prst="rect">
                <a:avLst/>
              </a:prstGeom>
              <a:noFill/>
              <a:ln w="9525" algn="ctr">
                <a:noFill/>
                <a:miter lim="800000"/>
                <a:headEnd/>
                <a:tailEnd/>
              </a:ln>
            </p:spPr>
            <p:txBody>
              <a:bodyPr>
                <a:spAutoFit/>
              </a:bodyPr>
              <a:lstStyle/>
              <a:p>
                <a:pPr algn="ctr" eaLnBrk="0" hangingPunct="0">
                  <a:spcBef>
                    <a:spcPct val="50000"/>
                  </a:spcBef>
                </a:pPr>
                <a:r>
                  <a:rPr lang="en-US" sz="2800">
                    <a:solidFill>
                      <a:schemeClr val="tx2"/>
                    </a:solidFill>
                    <a:latin typeface="Times New Roman" pitchFamily="18" charset="0"/>
                  </a:rPr>
                  <a:t>7</a:t>
                </a:r>
              </a:p>
            </p:txBody>
          </p:sp>
        </p:grpSp>
        <p:sp>
          <p:nvSpPr>
            <p:cNvPr id="1089" name="Text Box 125"/>
            <p:cNvSpPr txBox="1">
              <a:spLocks noChangeArrowheads="1"/>
            </p:cNvSpPr>
            <p:nvPr/>
          </p:nvSpPr>
          <p:spPr bwMode="auto">
            <a:xfrm>
              <a:off x="2064" y="912"/>
              <a:ext cx="288" cy="327"/>
            </a:xfrm>
            <a:prstGeom prst="rect">
              <a:avLst/>
            </a:prstGeom>
            <a:noFill/>
            <a:ln w="9525" algn="ctr">
              <a:noFill/>
              <a:miter lim="800000"/>
              <a:headEnd/>
              <a:tailEnd/>
            </a:ln>
          </p:spPr>
          <p:txBody>
            <a:bodyPr>
              <a:spAutoFit/>
            </a:bodyPr>
            <a:lstStyle/>
            <a:p>
              <a:pPr algn="ctr" eaLnBrk="0" hangingPunct="0">
                <a:spcBef>
                  <a:spcPct val="50000"/>
                </a:spcBef>
              </a:pPr>
              <a:r>
                <a:rPr lang="en-US" sz="2800">
                  <a:solidFill>
                    <a:schemeClr val="tx2"/>
                  </a:solidFill>
                  <a:latin typeface="Times New Roman" pitchFamily="18" charset="0"/>
                </a:rPr>
                <a:t>0</a:t>
              </a:r>
            </a:p>
          </p:txBody>
        </p:sp>
      </p:grpSp>
      <p:grpSp>
        <p:nvGrpSpPr>
          <p:cNvPr id="19" name="Group 126"/>
          <p:cNvGrpSpPr>
            <a:grpSpLocks/>
          </p:cNvGrpSpPr>
          <p:nvPr/>
        </p:nvGrpSpPr>
        <p:grpSpPr bwMode="auto">
          <a:xfrm>
            <a:off x="4191000" y="838200"/>
            <a:ext cx="430213" cy="4114800"/>
            <a:chOff x="2657" y="528"/>
            <a:chExt cx="271" cy="2592"/>
          </a:xfrm>
        </p:grpSpPr>
        <p:sp>
          <p:nvSpPr>
            <p:cNvPr id="1081" name="AutoShape 17"/>
            <p:cNvSpPr>
              <a:spLocks noChangeArrowheads="1"/>
            </p:cNvSpPr>
            <p:nvPr/>
          </p:nvSpPr>
          <p:spPr bwMode="auto">
            <a:xfrm>
              <a:off x="2657" y="528"/>
              <a:ext cx="271" cy="336"/>
            </a:xfrm>
            <a:prstGeom prst="bevel">
              <a:avLst>
                <a:gd name="adj" fmla="val 12500"/>
              </a:avLst>
            </a:prstGeom>
            <a:gradFill rotWithShape="1">
              <a:gsLst>
                <a:gs pos="0">
                  <a:srgbClr val="3366FF"/>
                </a:gs>
                <a:gs pos="100000">
                  <a:schemeClr val="bg1"/>
                </a:gs>
              </a:gsLst>
              <a:path path="rect">
                <a:fillToRect r="100000" b="100000"/>
              </a:path>
            </a:gradFill>
            <a:ln w="9525">
              <a:solidFill>
                <a:srgbClr val="FF0000"/>
              </a:solidFill>
              <a:miter lim="800000"/>
              <a:headEnd/>
              <a:tailEnd/>
            </a:ln>
          </p:spPr>
          <p:txBody>
            <a:bodyPr/>
            <a:lstStyle/>
            <a:p>
              <a:pPr eaLnBrk="0" hangingPunct="0"/>
              <a:r>
                <a:rPr lang="en-US" sz="2800" b="1">
                  <a:solidFill>
                    <a:srgbClr val="FF3300"/>
                  </a:solidFill>
                  <a:latin typeface="Times New Roman" pitchFamily="18" charset="0"/>
                </a:rPr>
                <a:t>V</a:t>
              </a:r>
            </a:p>
          </p:txBody>
        </p:sp>
        <p:sp>
          <p:nvSpPr>
            <p:cNvPr id="1082" name="AutoShape 17"/>
            <p:cNvSpPr>
              <a:spLocks noChangeArrowheads="1"/>
            </p:cNvSpPr>
            <p:nvPr/>
          </p:nvSpPr>
          <p:spPr bwMode="auto">
            <a:xfrm>
              <a:off x="2657" y="864"/>
              <a:ext cx="271" cy="384"/>
            </a:xfrm>
            <a:prstGeom prst="bevel">
              <a:avLst>
                <a:gd name="adj" fmla="val 12500"/>
              </a:avLst>
            </a:prstGeom>
            <a:gradFill rotWithShape="1">
              <a:gsLst>
                <a:gs pos="0">
                  <a:srgbClr val="3366FF"/>
                </a:gs>
                <a:gs pos="100000">
                  <a:schemeClr val="bg1"/>
                </a:gs>
              </a:gsLst>
              <a:path path="rect">
                <a:fillToRect r="100000" b="100000"/>
              </a:path>
            </a:gradFill>
            <a:ln w="9525">
              <a:solidFill>
                <a:srgbClr val="FF0000"/>
              </a:solidFill>
              <a:miter lim="800000"/>
              <a:headEnd/>
              <a:tailEnd/>
            </a:ln>
          </p:spPr>
          <p:txBody>
            <a:bodyPr/>
            <a:lstStyle/>
            <a:p>
              <a:pPr eaLnBrk="0" hangingPunct="0"/>
              <a:r>
                <a:rPr lang="en-US" sz="2800" b="1">
                  <a:solidFill>
                    <a:srgbClr val="FF3300"/>
                  </a:solidFill>
                  <a:latin typeface="Times New Roman" pitchFamily="18" charset="0"/>
                </a:rPr>
                <a:t>Ă</a:t>
              </a:r>
            </a:p>
          </p:txBody>
        </p:sp>
        <p:sp>
          <p:nvSpPr>
            <p:cNvPr id="1083" name="AutoShape 17"/>
            <p:cNvSpPr>
              <a:spLocks noChangeArrowheads="1"/>
            </p:cNvSpPr>
            <p:nvPr/>
          </p:nvSpPr>
          <p:spPr bwMode="auto">
            <a:xfrm>
              <a:off x="2657" y="1248"/>
              <a:ext cx="271" cy="384"/>
            </a:xfrm>
            <a:prstGeom prst="bevel">
              <a:avLst>
                <a:gd name="adj" fmla="val 12500"/>
              </a:avLst>
            </a:prstGeom>
            <a:gradFill rotWithShape="1">
              <a:gsLst>
                <a:gs pos="0">
                  <a:srgbClr val="3366FF"/>
                </a:gs>
                <a:gs pos="100000">
                  <a:schemeClr val="bg1"/>
                </a:gs>
              </a:gsLst>
              <a:path path="rect">
                <a:fillToRect r="100000" b="100000"/>
              </a:path>
            </a:gradFill>
            <a:ln w="9525">
              <a:solidFill>
                <a:srgbClr val="FF0000"/>
              </a:solidFill>
              <a:miter lim="800000"/>
              <a:headEnd/>
              <a:tailEnd/>
            </a:ln>
          </p:spPr>
          <p:txBody>
            <a:bodyPr/>
            <a:lstStyle/>
            <a:p>
              <a:pPr eaLnBrk="0" hangingPunct="0"/>
              <a:r>
                <a:rPr lang="en-US" sz="2800" b="1">
                  <a:solidFill>
                    <a:srgbClr val="FF3300"/>
                  </a:solidFill>
                  <a:latin typeface="Times New Roman" pitchFamily="18" charset="0"/>
                </a:rPr>
                <a:t>N</a:t>
              </a:r>
            </a:p>
          </p:txBody>
        </p:sp>
        <p:sp>
          <p:nvSpPr>
            <p:cNvPr id="1084" name="AutoShape 17"/>
            <p:cNvSpPr>
              <a:spLocks noChangeArrowheads="1"/>
            </p:cNvSpPr>
            <p:nvPr/>
          </p:nvSpPr>
          <p:spPr bwMode="auto">
            <a:xfrm>
              <a:off x="2657" y="1632"/>
              <a:ext cx="271" cy="384"/>
            </a:xfrm>
            <a:prstGeom prst="bevel">
              <a:avLst>
                <a:gd name="adj" fmla="val 12500"/>
              </a:avLst>
            </a:prstGeom>
            <a:gradFill rotWithShape="1">
              <a:gsLst>
                <a:gs pos="0">
                  <a:srgbClr val="3366FF"/>
                </a:gs>
                <a:gs pos="100000">
                  <a:schemeClr val="bg1"/>
                </a:gs>
              </a:gsLst>
              <a:path path="rect">
                <a:fillToRect r="100000" b="100000"/>
              </a:path>
            </a:gradFill>
            <a:ln w="9525">
              <a:solidFill>
                <a:srgbClr val="FF0000"/>
              </a:solidFill>
              <a:miter lim="800000"/>
              <a:headEnd/>
              <a:tailEnd/>
            </a:ln>
          </p:spPr>
          <p:txBody>
            <a:bodyPr/>
            <a:lstStyle/>
            <a:p>
              <a:pPr eaLnBrk="0" hangingPunct="0"/>
              <a:r>
                <a:rPr lang="en-US" sz="2800" b="1">
                  <a:solidFill>
                    <a:srgbClr val="FF3300"/>
                  </a:solidFill>
                  <a:latin typeface="Times New Roman" pitchFamily="18" charset="0"/>
                </a:rPr>
                <a:t>L</a:t>
              </a:r>
            </a:p>
          </p:txBody>
        </p:sp>
        <p:sp>
          <p:nvSpPr>
            <p:cNvPr id="1085" name="AutoShape 17"/>
            <p:cNvSpPr>
              <a:spLocks noChangeArrowheads="1"/>
            </p:cNvSpPr>
            <p:nvPr/>
          </p:nvSpPr>
          <p:spPr bwMode="auto">
            <a:xfrm>
              <a:off x="2657" y="2016"/>
              <a:ext cx="271" cy="384"/>
            </a:xfrm>
            <a:prstGeom prst="bevel">
              <a:avLst>
                <a:gd name="adj" fmla="val 12500"/>
              </a:avLst>
            </a:prstGeom>
            <a:gradFill rotWithShape="1">
              <a:gsLst>
                <a:gs pos="0">
                  <a:srgbClr val="3366FF"/>
                </a:gs>
                <a:gs pos="100000">
                  <a:schemeClr val="bg1"/>
                </a:gs>
              </a:gsLst>
              <a:path path="rect">
                <a:fillToRect r="100000" b="100000"/>
              </a:path>
            </a:gradFill>
            <a:ln w="9525">
              <a:solidFill>
                <a:srgbClr val="FF0000"/>
              </a:solidFill>
              <a:miter lim="800000"/>
              <a:headEnd/>
              <a:tailEnd/>
            </a:ln>
          </p:spPr>
          <p:txBody>
            <a:bodyPr/>
            <a:lstStyle/>
            <a:p>
              <a:pPr eaLnBrk="0" hangingPunct="0"/>
              <a:r>
                <a:rPr lang="en-US" sz="2800" b="1">
                  <a:solidFill>
                    <a:srgbClr val="FF3300"/>
                  </a:solidFill>
                  <a:latin typeface="Times New Roman" pitchFamily="18" charset="0"/>
                </a:rPr>
                <a:t>A</a:t>
              </a:r>
            </a:p>
          </p:txBody>
        </p:sp>
        <p:sp>
          <p:nvSpPr>
            <p:cNvPr id="1086" name="AutoShape 17"/>
            <p:cNvSpPr>
              <a:spLocks noChangeArrowheads="1"/>
            </p:cNvSpPr>
            <p:nvPr/>
          </p:nvSpPr>
          <p:spPr bwMode="auto">
            <a:xfrm>
              <a:off x="2657" y="2400"/>
              <a:ext cx="271" cy="384"/>
            </a:xfrm>
            <a:prstGeom prst="bevel">
              <a:avLst>
                <a:gd name="adj" fmla="val 12500"/>
              </a:avLst>
            </a:prstGeom>
            <a:gradFill rotWithShape="1">
              <a:gsLst>
                <a:gs pos="0">
                  <a:srgbClr val="3366FF"/>
                </a:gs>
                <a:gs pos="100000">
                  <a:schemeClr val="bg1"/>
                </a:gs>
              </a:gsLst>
              <a:path path="rect">
                <a:fillToRect r="100000" b="100000"/>
              </a:path>
            </a:gradFill>
            <a:ln w="9525">
              <a:solidFill>
                <a:srgbClr val="FF0000"/>
              </a:solidFill>
              <a:miter lim="800000"/>
              <a:headEnd/>
              <a:tailEnd/>
            </a:ln>
          </p:spPr>
          <p:txBody>
            <a:bodyPr/>
            <a:lstStyle/>
            <a:p>
              <a:pPr eaLnBrk="0" hangingPunct="0"/>
              <a:r>
                <a:rPr lang="en-US" sz="2800" b="1">
                  <a:solidFill>
                    <a:srgbClr val="FF3300"/>
                  </a:solidFill>
                  <a:latin typeface="Times New Roman" pitchFamily="18" charset="0"/>
                </a:rPr>
                <a:t>N</a:t>
              </a:r>
            </a:p>
          </p:txBody>
        </p:sp>
        <p:sp>
          <p:nvSpPr>
            <p:cNvPr id="1087" name="AutoShape 17"/>
            <p:cNvSpPr>
              <a:spLocks noChangeArrowheads="1"/>
            </p:cNvSpPr>
            <p:nvPr/>
          </p:nvSpPr>
          <p:spPr bwMode="auto">
            <a:xfrm>
              <a:off x="2657" y="2784"/>
              <a:ext cx="271" cy="336"/>
            </a:xfrm>
            <a:prstGeom prst="bevel">
              <a:avLst>
                <a:gd name="adj" fmla="val 12500"/>
              </a:avLst>
            </a:prstGeom>
            <a:gradFill rotWithShape="1">
              <a:gsLst>
                <a:gs pos="0">
                  <a:srgbClr val="3366FF"/>
                </a:gs>
                <a:gs pos="100000">
                  <a:schemeClr val="bg1"/>
                </a:gs>
              </a:gsLst>
              <a:path path="rect">
                <a:fillToRect r="100000" b="100000"/>
              </a:path>
            </a:gradFill>
            <a:ln w="9525">
              <a:solidFill>
                <a:srgbClr val="FF0000"/>
              </a:solidFill>
              <a:miter lim="800000"/>
              <a:headEnd/>
              <a:tailEnd/>
            </a:ln>
          </p:spPr>
          <p:txBody>
            <a:bodyPr/>
            <a:lstStyle/>
            <a:p>
              <a:pPr eaLnBrk="0" hangingPunct="0"/>
              <a:r>
                <a:rPr lang="en-US" sz="2800" b="1">
                  <a:solidFill>
                    <a:srgbClr val="FF3300"/>
                  </a:solidFill>
                  <a:latin typeface="Times New Roman" pitchFamily="18" charset="0"/>
                </a:rPr>
                <a:t>G</a:t>
              </a:r>
            </a:p>
          </p:txBody>
        </p:sp>
      </p:grpSp>
      <p:pic>
        <p:nvPicPr>
          <p:cNvPr id="28806" name="Picture 4" descr="CMISC104">
            <a:hlinkClick r:id="rId7" action="ppaction://hlinksldjump"/>
          </p:cNvPr>
          <p:cNvPicPr>
            <a:picLocks noChangeAspect="1" noChangeArrowheads="1"/>
          </p:cNvPicPr>
          <p:nvPr/>
        </p:nvPicPr>
        <p:blipFill>
          <a:blip r:embed="rId8"/>
          <a:srcRect/>
          <a:stretch>
            <a:fillRect/>
          </a:stretch>
        </p:blipFill>
        <p:spPr bwMode="auto">
          <a:xfrm>
            <a:off x="457200" y="4911725"/>
            <a:ext cx="1828800" cy="1641475"/>
          </a:xfrm>
          <a:prstGeom prst="rect">
            <a:avLst/>
          </a:prstGeom>
          <a:noFill/>
          <a:ln w="9525">
            <a:noFill/>
            <a:miter lim="800000"/>
            <a:headEnd/>
            <a:tailEnd/>
          </a:ln>
        </p:spPr>
      </p:pic>
    </p:spTree>
    <p:controls>
      <p:control spid="1026" r:id="rId2" imgW="1371429" imgH="762106"/>
    </p:controls>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8718"/>
                    </p:tgtEl>
                  </p:cond>
                </p:stCondLst>
                <p:endSync evt="end" delay="0">
                  <p:rtn val="all"/>
                </p:endSync>
                <p:childTnLst>
                  <p:par>
                    <p:cTn id="3" fill="hold" nodeType="clickPar">
                      <p:stCondLst>
                        <p:cond delay="0"/>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8732"/>
                                        </p:tgtEl>
                                        <p:attrNameLst>
                                          <p:attrName>style.visibility</p:attrName>
                                        </p:attrNameLst>
                                      </p:cBhvr>
                                      <p:to>
                                        <p:strVal val="visible"/>
                                      </p:to>
                                    </p:set>
                                    <p:anim calcmode="discrete" valueType="clr">
                                      <p:cBhvr override="childStyle">
                                        <p:cTn id="7" dur="50"/>
                                        <p:tgtEl>
                                          <p:spTgt spid="28732"/>
                                        </p:tgtEl>
                                        <p:attrNameLst>
                                          <p:attrName>style.color</p:attrName>
                                        </p:attrNameLst>
                                      </p:cBhvr>
                                      <p:tavLst>
                                        <p:tav tm="0">
                                          <p:val>
                                            <p:clrVal>
                                              <a:schemeClr val="accent2"/>
                                            </p:clrVal>
                                          </p:val>
                                        </p:tav>
                                        <p:tav tm="50000">
                                          <p:val>
                                            <p:clrVal>
                                              <a:schemeClr val="hlink"/>
                                            </p:clrVal>
                                          </p:val>
                                        </p:tav>
                                      </p:tavLst>
                                    </p:anim>
                                    <p:anim calcmode="discrete" valueType="clr">
                                      <p:cBhvr>
                                        <p:cTn id="8" dur="50"/>
                                        <p:tgtEl>
                                          <p:spTgt spid="28732"/>
                                        </p:tgtEl>
                                        <p:attrNameLst>
                                          <p:attrName>fillcolor</p:attrName>
                                        </p:attrNameLst>
                                      </p:cBhvr>
                                      <p:tavLst>
                                        <p:tav tm="0">
                                          <p:val>
                                            <p:clrVal>
                                              <a:schemeClr val="accent2"/>
                                            </p:clrVal>
                                          </p:val>
                                        </p:tav>
                                        <p:tav tm="50000">
                                          <p:val>
                                            <p:clrVal>
                                              <a:schemeClr val="hlink"/>
                                            </p:clrVal>
                                          </p:val>
                                        </p:tav>
                                      </p:tavLst>
                                    </p:anim>
                                    <p:set>
                                      <p:cBhvr>
                                        <p:cTn id="9" dur="50"/>
                                        <p:tgtEl>
                                          <p:spTgt spid="28732"/>
                                        </p:tgtEl>
                                        <p:attrNameLst>
                                          <p:attrName>fill.type</p:attrName>
                                        </p:attrNameLst>
                                      </p:cBhvr>
                                      <p:to>
                                        <p:strVal val="solid"/>
                                      </p:to>
                                    </p:set>
                                  </p:childTnLst>
                                </p:cTn>
                              </p:par>
                              <p:par>
                                <p:cTn id="10" presetID="53" presetClass="entr" presetSubtype="0" fill="hold" nodeType="withEffect">
                                  <p:stCondLst>
                                    <p:cond delay="0"/>
                                  </p:stCondLst>
                                  <p:childTnLst>
                                    <p:set>
                                      <p:cBhvr>
                                        <p:cTn id="11" dur="1" fill="hold">
                                          <p:stCondLst>
                                            <p:cond delay="0"/>
                                          </p:stCondLst>
                                        </p:cTn>
                                        <p:tgtEl>
                                          <p:spTgt spid="28806"/>
                                        </p:tgtEl>
                                        <p:attrNameLst>
                                          <p:attrName>style.visibility</p:attrName>
                                        </p:attrNameLst>
                                      </p:cBhvr>
                                      <p:to>
                                        <p:strVal val="visible"/>
                                      </p:to>
                                    </p:set>
                                    <p:anim calcmode="lin" valueType="num">
                                      <p:cBhvr>
                                        <p:cTn id="12" dur="50" fill="hold"/>
                                        <p:tgtEl>
                                          <p:spTgt spid="28806"/>
                                        </p:tgtEl>
                                        <p:attrNameLst>
                                          <p:attrName>ppt_w</p:attrName>
                                        </p:attrNameLst>
                                      </p:cBhvr>
                                      <p:tavLst>
                                        <p:tav tm="0">
                                          <p:val>
                                            <p:fltVal val="0"/>
                                          </p:val>
                                        </p:tav>
                                        <p:tav tm="100000">
                                          <p:val>
                                            <p:strVal val="#ppt_w"/>
                                          </p:val>
                                        </p:tav>
                                      </p:tavLst>
                                    </p:anim>
                                    <p:anim calcmode="lin" valueType="num">
                                      <p:cBhvr>
                                        <p:cTn id="13" dur="50" fill="hold"/>
                                        <p:tgtEl>
                                          <p:spTgt spid="28806"/>
                                        </p:tgtEl>
                                        <p:attrNameLst>
                                          <p:attrName>ppt_h</p:attrName>
                                        </p:attrNameLst>
                                      </p:cBhvr>
                                      <p:tavLst>
                                        <p:tav tm="0">
                                          <p:val>
                                            <p:fltVal val="0"/>
                                          </p:val>
                                        </p:tav>
                                        <p:tav tm="100000">
                                          <p:val>
                                            <p:strVal val="#ppt_h"/>
                                          </p:val>
                                        </p:tav>
                                      </p:tavLst>
                                    </p:anim>
                                    <p:animEffect transition="in" filter="fade">
                                      <p:cBhvr>
                                        <p:cTn id="14" dur="50"/>
                                        <p:tgtEl>
                                          <p:spTgt spid="28806"/>
                                        </p:tgtEl>
                                      </p:cBhvr>
                                    </p:animEffect>
                                  </p:childTnLst>
                                </p:cTn>
                              </p:par>
                            </p:childTnLst>
                          </p:cTn>
                        </p:par>
                      </p:childTnLst>
                    </p:cTn>
                  </p:par>
                </p:childTnLst>
              </p:cTn>
              <p:nextCondLst>
                <p:cond evt="onClick" delay="0">
                  <p:tgtEl>
                    <p:spTgt spid="28718"/>
                  </p:tgtEl>
                </p:cond>
              </p:nextCondLst>
            </p:seq>
            <p:seq concurrent="1" nextAc="seek">
              <p:cTn id="15" restart="whenNotActive" fill="hold" evtFilter="cancelBubble" nodeType="interactiveSeq">
                <p:stCondLst>
                  <p:cond evt="onClick" delay="0">
                    <p:tgtEl>
                      <p:spTgt spid="28725"/>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2" presetClass="exit" presetSubtype="4" fill="hold" grpId="1" nodeType="clickEffect">
                                  <p:stCondLst>
                                    <p:cond delay="0"/>
                                  </p:stCondLst>
                                  <p:iterate type="lt">
                                    <p:tmPct val="0"/>
                                  </p:iterate>
                                  <p:childTnLst>
                                    <p:anim calcmode="lin" valueType="num">
                                      <p:cBhvr additive="base">
                                        <p:cTn id="19" dur="50"/>
                                        <p:tgtEl>
                                          <p:spTgt spid="28732"/>
                                        </p:tgtEl>
                                        <p:attrNameLst>
                                          <p:attrName>ppt_x</p:attrName>
                                        </p:attrNameLst>
                                      </p:cBhvr>
                                      <p:tavLst>
                                        <p:tav tm="0">
                                          <p:val>
                                            <p:strVal val="ppt_x"/>
                                          </p:val>
                                        </p:tav>
                                        <p:tav tm="100000">
                                          <p:val>
                                            <p:strVal val="ppt_x"/>
                                          </p:val>
                                        </p:tav>
                                      </p:tavLst>
                                    </p:anim>
                                    <p:anim calcmode="lin" valueType="num">
                                      <p:cBhvr additive="base">
                                        <p:cTn id="20" dur="50"/>
                                        <p:tgtEl>
                                          <p:spTgt spid="28732"/>
                                        </p:tgtEl>
                                        <p:attrNameLst>
                                          <p:attrName>ppt_y</p:attrName>
                                        </p:attrNameLst>
                                      </p:cBhvr>
                                      <p:tavLst>
                                        <p:tav tm="0">
                                          <p:val>
                                            <p:strVal val="ppt_y"/>
                                          </p:val>
                                        </p:tav>
                                        <p:tav tm="100000">
                                          <p:val>
                                            <p:strVal val="1+ppt_h/2"/>
                                          </p:val>
                                        </p:tav>
                                      </p:tavLst>
                                    </p:anim>
                                    <p:set>
                                      <p:cBhvr>
                                        <p:cTn id="21" dur="1" fill="hold">
                                          <p:stCondLst>
                                            <p:cond delay="49"/>
                                          </p:stCondLst>
                                        </p:cTn>
                                        <p:tgtEl>
                                          <p:spTgt spid="28732"/>
                                        </p:tgtEl>
                                        <p:attrNameLst>
                                          <p:attrName>style.visibility</p:attrName>
                                        </p:attrNameLst>
                                      </p:cBhvr>
                                      <p:to>
                                        <p:strVal val="hidden"/>
                                      </p:to>
                                    </p:set>
                                  </p:childTnLst>
                                </p:cTn>
                              </p:par>
                              <p:par>
                                <p:cTn id="22" presetID="2" presetClass="exit" presetSubtype="4" fill="hold" nodeType="withEffect">
                                  <p:stCondLst>
                                    <p:cond delay="0"/>
                                  </p:stCondLst>
                                  <p:childTnLst>
                                    <p:anim calcmode="lin" valueType="num">
                                      <p:cBhvr additive="base">
                                        <p:cTn id="23" dur="50"/>
                                        <p:tgtEl>
                                          <p:spTgt spid="28806"/>
                                        </p:tgtEl>
                                        <p:attrNameLst>
                                          <p:attrName>ppt_x</p:attrName>
                                        </p:attrNameLst>
                                      </p:cBhvr>
                                      <p:tavLst>
                                        <p:tav tm="0">
                                          <p:val>
                                            <p:strVal val="ppt_x"/>
                                          </p:val>
                                        </p:tav>
                                        <p:tav tm="100000">
                                          <p:val>
                                            <p:strVal val="ppt_x"/>
                                          </p:val>
                                        </p:tav>
                                      </p:tavLst>
                                    </p:anim>
                                    <p:anim calcmode="lin" valueType="num">
                                      <p:cBhvr additive="base">
                                        <p:cTn id="24" dur="50"/>
                                        <p:tgtEl>
                                          <p:spTgt spid="28806"/>
                                        </p:tgtEl>
                                        <p:attrNameLst>
                                          <p:attrName>ppt_y</p:attrName>
                                        </p:attrNameLst>
                                      </p:cBhvr>
                                      <p:tavLst>
                                        <p:tav tm="0">
                                          <p:val>
                                            <p:strVal val="ppt_y"/>
                                          </p:val>
                                        </p:tav>
                                        <p:tav tm="100000">
                                          <p:val>
                                            <p:strVal val="1+ppt_h/2"/>
                                          </p:val>
                                        </p:tav>
                                      </p:tavLst>
                                    </p:anim>
                                    <p:set>
                                      <p:cBhvr>
                                        <p:cTn id="25" dur="1" fill="hold">
                                          <p:stCondLst>
                                            <p:cond delay="49"/>
                                          </p:stCondLst>
                                        </p:cTn>
                                        <p:tgtEl>
                                          <p:spTgt spid="28806"/>
                                        </p:tgtEl>
                                        <p:attrNameLst>
                                          <p:attrName>style.visibility</p:attrName>
                                        </p:attrNameLst>
                                      </p:cBhvr>
                                      <p:to>
                                        <p:strVal val="hidden"/>
                                      </p:to>
                                    </p:set>
                                  </p:childTnLst>
                                </p:cTn>
                              </p:par>
                              <p:par>
                                <p:cTn id="26" presetID="2" presetClass="exit" presetSubtype="4" fill="hold" grpId="0" nodeType="withEffect">
                                  <p:stCondLst>
                                    <p:cond delay="0"/>
                                  </p:stCondLst>
                                  <p:childTnLst>
                                    <p:anim calcmode="lin" valueType="num">
                                      <p:cBhvr additive="base">
                                        <p:cTn id="27" dur="50"/>
                                        <p:tgtEl>
                                          <p:spTgt spid="28718"/>
                                        </p:tgtEl>
                                        <p:attrNameLst>
                                          <p:attrName>ppt_x</p:attrName>
                                        </p:attrNameLst>
                                      </p:cBhvr>
                                      <p:tavLst>
                                        <p:tav tm="0">
                                          <p:val>
                                            <p:strVal val="ppt_x"/>
                                          </p:val>
                                        </p:tav>
                                        <p:tav tm="100000">
                                          <p:val>
                                            <p:strVal val="ppt_x"/>
                                          </p:val>
                                        </p:tav>
                                      </p:tavLst>
                                    </p:anim>
                                    <p:anim calcmode="lin" valueType="num">
                                      <p:cBhvr additive="base">
                                        <p:cTn id="28" dur="50"/>
                                        <p:tgtEl>
                                          <p:spTgt spid="28718"/>
                                        </p:tgtEl>
                                        <p:attrNameLst>
                                          <p:attrName>ppt_y</p:attrName>
                                        </p:attrNameLst>
                                      </p:cBhvr>
                                      <p:tavLst>
                                        <p:tav tm="0">
                                          <p:val>
                                            <p:strVal val="ppt_y"/>
                                          </p:val>
                                        </p:tav>
                                        <p:tav tm="100000">
                                          <p:val>
                                            <p:strVal val="1+ppt_h/2"/>
                                          </p:val>
                                        </p:tav>
                                      </p:tavLst>
                                    </p:anim>
                                    <p:set>
                                      <p:cBhvr>
                                        <p:cTn id="29" dur="1" fill="hold">
                                          <p:stCondLst>
                                            <p:cond delay="49"/>
                                          </p:stCondLst>
                                        </p:cTn>
                                        <p:tgtEl>
                                          <p:spTgt spid="28718"/>
                                        </p:tgtEl>
                                        <p:attrNameLst>
                                          <p:attrName>style.visibility</p:attrName>
                                        </p:attrNameLst>
                                      </p:cBhvr>
                                      <p:to>
                                        <p:strVal val="hidden"/>
                                      </p:to>
                                    </p:set>
                                  </p:childTnLst>
                                </p:cTn>
                              </p:par>
                            </p:childTnLst>
                          </p:cTn>
                        </p:par>
                        <p:par>
                          <p:cTn id="30" fill="hold" nodeType="afterGroup">
                            <p:stCondLst>
                              <p:cond delay="50"/>
                            </p:stCondLst>
                            <p:childTnLst>
                              <p:par>
                                <p:cTn id="31" presetID="53" presetClass="entr" presetSubtype="0"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 fill="hold"/>
                                        <p:tgtEl>
                                          <p:spTgt spid="11"/>
                                        </p:tgtEl>
                                        <p:attrNameLst>
                                          <p:attrName>ppt_w</p:attrName>
                                        </p:attrNameLst>
                                      </p:cBhvr>
                                      <p:tavLst>
                                        <p:tav tm="0">
                                          <p:val>
                                            <p:fltVal val="0"/>
                                          </p:val>
                                        </p:tav>
                                        <p:tav tm="100000">
                                          <p:val>
                                            <p:strVal val="#ppt_w"/>
                                          </p:val>
                                        </p:tav>
                                      </p:tavLst>
                                    </p:anim>
                                    <p:anim calcmode="lin" valueType="num">
                                      <p:cBhvr>
                                        <p:cTn id="34" dur="50" fill="hold"/>
                                        <p:tgtEl>
                                          <p:spTgt spid="11"/>
                                        </p:tgtEl>
                                        <p:attrNameLst>
                                          <p:attrName>ppt_h</p:attrName>
                                        </p:attrNameLst>
                                      </p:cBhvr>
                                      <p:tavLst>
                                        <p:tav tm="0">
                                          <p:val>
                                            <p:fltVal val="0"/>
                                          </p:val>
                                        </p:tav>
                                        <p:tav tm="100000">
                                          <p:val>
                                            <p:strVal val="#ppt_h"/>
                                          </p:val>
                                        </p:tav>
                                      </p:tavLst>
                                    </p:anim>
                                    <p:animEffect transition="in" filter="fade">
                                      <p:cBhvr>
                                        <p:cTn id="35" dur="50"/>
                                        <p:tgtEl>
                                          <p:spTgt spid="11"/>
                                        </p:tgtEl>
                                      </p:cBhvr>
                                    </p:animEffect>
                                  </p:childTnLst>
                                </p:cTn>
                              </p:par>
                              <p:par>
                                <p:cTn id="36" presetID="53" presetClass="entr" presetSubtype="0" fill="hold" nodeType="withEffect">
                                  <p:stCondLst>
                                    <p:cond delay="0"/>
                                  </p:stCondLst>
                                  <p:childTnLst>
                                    <p:set>
                                      <p:cBhvr>
                                        <p:cTn id="37" dur="1" fill="hold">
                                          <p:stCondLst>
                                            <p:cond delay="0"/>
                                          </p:stCondLst>
                                        </p:cTn>
                                        <p:tgtEl>
                                          <p:spTgt spid="28785"/>
                                        </p:tgtEl>
                                        <p:attrNameLst>
                                          <p:attrName>style.visibility</p:attrName>
                                        </p:attrNameLst>
                                      </p:cBhvr>
                                      <p:to>
                                        <p:strVal val="visible"/>
                                      </p:to>
                                    </p:set>
                                    <p:anim calcmode="lin" valueType="num">
                                      <p:cBhvr>
                                        <p:cTn id="38" dur="50" fill="hold"/>
                                        <p:tgtEl>
                                          <p:spTgt spid="28785"/>
                                        </p:tgtEl>
                                        <p:attrNameLst>
                                          <p:attrName>ppt_w</p:attrName>
                                        </p:attrNameLst>
                                      </p:cBhvr>
                                      <p:tavLst>
                                        <p:tav tm="0">
                                          <p:val>
                                            <p:fltVal val="0"/>
                                          </p:val>
                                        </p:tav>
                                        <p:tav tm="100000">
                                          <p:val>
                                            <p:strVal val="#ppt_w"/>
                                          </p:val>
                                        </p:tav>
                                      </p:tavLst>
                                    </p:anim>
                                    <p:anim calcmode="lin" valueType="num">
                                      <p:cBhvr>
                                        <p:cTn id="39" dur="50" fill="hold"/>
                                        <p:tgtEl>
                                          <p:spTgt spid="28785"/>
                                        </p:tgtEl>
                                        <p:attrNameLst>
                                          <p:attrName>ppt_h</p:attrName>
                                        </p:attrNameLst>
                                      </p:cBhvr>
                                      <p:tavLst>
                                        <p:tav tm="0">
                                          <p:val>
                                            <p:fltVal val="0"/>
                                          </p:val>
                                        </p:tav>
                                        <p:tav tm="100000">
                                          <p:val>
                                            <p:strVal val="#ppt_h"/>
                                          </p:val>
                                        </p:tav>
                                      </p:tavLst>
                                    </p:anim>
                                    <p:animEffect transition="in" filter="fade">
                                      <p:cBhvr>
                                        <p:cTn id="40" dur="50"/>
                                        <p:tgtEl>
                                          <p:spTgt spid="28785"/>
                                        </p:tgtEl>
                                      </p:cBhvr>
                                    </p:animEffect>
                                  </p:childTnLst>
                                </p:cTn>
                              </p:par>
                              <p:par>
                                <p:cTn id="41" presetID="8" presetClass="entr" presetSubtype="16" fill="hold" nodeType="with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diamond(in)">
                                      <p:cBhvr>
                                        <p:cTn id="43" dur="1000"/>
                                        <p:tgtEl>
                                          <p:spTgt spid="2"/>
                                        </p:tgtEl>
                                      </p:cBhvr>
                                    </p:animEffect>
                                  </p:childTnLst>
                                  <p:subTnLst>
                                    <p:audio>
                                      <p:cMediaNode>
                                        <p:cTn display="0" masterRel="sameClick">
                                          <p:stCondLst>
                                            <p:cond evt="begin" delay="0">
                                              <p:tn val="41"/>
                                            </p:cond>
                                          </p:stCondLst>
                                          <p:endCondLst>
                                            <p:cond evt="onStopAudio" delay="0">
                                              <p:tgtEl>
                                                <p:sldTgt/>
                                              </p:tgtEl>
                                            </p:cond>
                                          </p:endCondLst>
                                        </p:cTn>
                                        <p:tgtEl>
                                          <p:sndTgt r:embed="rId4" name="applause.wav" builtIn="1"/>
                                        </p:tgtEl>
                                      </p:cMediaNode>
                                    </p:audio>
                                  </p:subTnLst>
                                </p:cTn>
                              </p:par>
                              <p:par>
                                <p:cTn id="44" presetID="8" presetClass="exit" presetSubtype="16" fill="hold" nodeType="withEffect">
                                  <p:stCondLst>
                                    <p:cond delay="0"/>
                                  </p:stCondLst>
                                  <p:childTnLst>
                                    <p:animEffect transition="out" filter="diamond(in)">
                                      <p:cBhvr>
                                        <p:cTn id="45" dur="2000"/>
                                        <p:tgtEl>
                                          <p:spTgt spid="2"/>
                                        </p:tgtEl>
                                      </p:cBhvr>
                                    </p:animEffect>
                                    <p:set>
                                      <p:cBhvr>
                                        <p:cTn id="46" dur="1" fill="hold">
                                          <p:stCondLst>
                                            <p:cond delay="1999"/>
                                          </p:stCondLst>
                                        </p:cTn>
                                        <p:tgtEl>
                                          <p:spTgt spid="2"/>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4" name="applause.wav" builtIn="1"/>
                                        </p:tgtEl>
                                      </p:cMediaNode>
                                    </p:audio>
                                  </p:subTnLst>
                                </p:cTn>
                              </p:par>
                            </p:childTnLst>
                          </p:cTn>
                        </p:par>
                        <p:par>
                          <p:cTn id="47" fill="hold" nodeType="afterGroup">
                            <p:stCondLst>
                              <p:cond delay="2050"/>
                            </p:stCondLst>
                            <p:childTnLst>
                              <p:par>
                                <p:cTn id="48" presetID="2" presetClass="exit" presetSubtype="4" fill="hold" nodeType="afterEffect">
                                  <p:stCondLst>
                                    <p:cond delay="0"/>
                                  </p:stCondLst>
                                  <p:childTnLst>
                                    <p:anim calcmode="lin" valueType="num">
                                      <p:cBhvr additive="base">
                                        <p:cTn id="49" dur="2000"/>
                                        <p:tgtEl>
                                          <p:spTgt spid="28785"/>
                                        </p:tgtEl>
                                        <p:attrNameLst>
                                          <p:attrName>ppt_x</p:attrName>
                                        </p:attrNameLst>
                                      </p:cBhvr>
                                      <p:tavLst>
                                        <p:tav tm="0">
                                          <p:val>
                                            <p:strVal val="ppt_x"/>
                                          </p:val>
                                        </p:tav>
                                        <p:tav tm="100000">
                                          <p:val>
                                            <p:strVal val="ppt_x"/>
                                          </p:val>
                                        </p:tav>
                                      </p:tavLst>
                                    </p:anim>
                                    <p:anim calcmode="lin" valueType="num">
                                      <p:cBhvr additive="base">
                                        <p:cTn id="50" dur="2000"/>
                                        <p:tgtEl>
                                          <p:spTgt spid="28785"/>
                                        </p:tgtEl>
                                        <p:attrNameLst>
                                          <p:attrName>ppt_y</p:attrName>
                                        </p:attrNameLst>
                                      </p:cBhvr>
                                      <p:tavLst>
                                        <p:tav tm="0">
                                          <p:val>
                                            <p:strVal val="ppt_y"/>
                                          </p:val>
                                        </p:tav>
                                        <p:tav tm="100000">
                                          <p:val>
                                            <p:strVal val="1+ppt_h/2"/>
                                          </p:val>
                                        </p:tav>
                                      </p:tavLst>
                                    </p:anim>
                                    <p:set>
                                      <p:cBhvr>
                                        <p:cTn id="51" dur="1" fill="hold">
                                          <p:stCondLst>
                                            <p:cond delay="1999"/>
                                          </p:stCondLst>
                                        </p:cTn>
                                        <p:tgtEl>
                                          <p:spTgt spid="28785"/>
                                        </p:tgtEl>
                                        <p:attrNameLst>
                                          <p:attrName>style.visibility</p:attrName>
                                        </p:attrNameLst>
                                      </p:cBhvr>
                                      <p:to>
                                        <p:strVal val="hidden"/>
                                      </p:to>
                                    </p:set>
                                  </p:childTnLst>
                                </p:cTn>
                              </p:par>
                            </p:childTnLst>
                          </p:cTn>
                        </p:par>
                      </p:childTnLst>
                    </p:cTn>
                  </p:par>
                </p:childTnLst>
              </p:cTn>
              <p:nextCondLst>
                <p:cond evt="onClick" delay="0">
                  <p:tgtEl>
                    <p:spTgt spid="28725"/>
                  </p:tgtEl>
                </p:cond>
              </p:nextCondLst>
            </p:seq>
            <p:seq concurrent="1" nextAc="seek">
              <p:cTn id="52" restart="whenNotActive" fill="hold" evtFilter="cancelBubble" nodeType="interactiveSeq">
                <p:stCondLst>
                  <p:cond evt="onClick" delay="0">
                    <p:tgtEl>
                      <p:spTgt spid="28719"/>
                    </p:tgtEl>
                  </p:cond>
                </p:stCondLst>
                <p:endSync evt="end" delay="0">
                  <p:rtn val="all"/>
                </p:endSync>
                <p:childTnLst>
                  <p:par>
                    <p:cTn id="53" fill="hold" nodeType="clickPar">
                      <p:stCondLst>
                        <p:cond delay="0"/>
                      </p:stCondLst>
                      <p:childTnLst>
                        <p:par>
                          <p:cTn id="54" fill="hold" nodeType="withGroup">
                            <p:stCondLst>
                              <p:cond delay="0"/>
                            </p:stCondLst>
                            <p:childTnLst>
                              <p:par>
                                <p:cTn id="55" presetID="27" presetClass="entr" presetSubtype="0" fill="hold" grpId="0" nodeType="clickEffect">
                                  <p:stCondLst>
                                    <p:cond delay="0"/>
                                  </p:stCondLst>
                                  <p:iterate type="lt">
                                    <p:tmPct val="50000"/>
                                  </p:iterate>
                                  <p:childTnLst>
                                    <p:set>
                                      <p:cBhvr>
                                        <p:cTn id="56" dur="1" fill="hold">
                                          <p:stCondLst>
                                            <p:cond delay="0"/>
                                          </p:stCondLst>
                                        </p:cTn>
                                        <p:tgtEl>
                                          <p:spTgt spid="28764"/>
                                        </p:tgtEl>
                                        <p:attrNameLst>
                                          <p:attrName>style.visibility</p:attrName>
                                        </p:attrNameLst>
                                      </p:cBhvr>
                                      <p:to>
                                        <p:strVal val="visible"/>
                                      </p:to>
                                    </p:set>
                                    <p:anim calcmode="discrete" valueType="clr">
                                      <p:cBhvr override="childStyle">
                                        <p:cTn id="57" dur="50"/>
                                        <p:tgtEl>
                                          <p:spTgt spid="28764"/>
                                        </p:tgtEl>
                                        <p:attrNameLst>
                                          <p:attrName>style.color</p:attrName>
                                        </p:attrNameLst>
                                      </p:cBhvr>
                                      <p:tavLst>
                                        <p:tav tm="0">
                                          <p:val>
                                            <p:clrVal>
                                              <a:schemeClr val="accent2"/>
                                            </p:clrVal>
                                          </p:val>
                                        </p:tav>
                                        <p:tav tm="50000">
                                          <p:val>
                                            <p:clrVal>
                                              <a:schemeClr val="hlink"/>
                                            </p:clrVal>
                                          </p:val>
                                        </p:tav>
                                      </p:tavLst>
                                    </p:anim>
                                    <p:anim calcmode="discrete" valueType="clr">
                                      <p:cBhvr>
                                        <p:cTn id="58" dur="50"/>
                                        <p:tgtEl>
                                          <p:spTgt spid="28764"/>
                                        </p:tgtEl>
                                        <p:attrNameLst>
                                          <p:attrName>fillcolor</p:attrName>
                                        </p:attrNameLst>
                                      </p:cBhvr>
                                      <p:tavLst>
                                        <p:tav tm="0">
                                          <p:val>
                                            <p:clrVal>
                                              <a:schemeClr val="accent2"/>
                                            </p:clrVal>
                                          </p:val>
                                        </p:tav>
                                        <p:tav tm="50000">
                                          <p:val>
                                            <p:clrVal>
                                              <a:schemeClr val="hlink"/>
                                            </p:clrVal>
                                          </p:val>
                                        </p:tav>
                                      </p:tavLst>
                                    </p:anim>
                                    <p:set>
                                      <p:cBhvr>
                                        <p:cTn id="59" dur="50"/>
                                        <p:tgtEl>
                                          <p:spTgt spid="28764"/>
                                        </p:tgtEl>
                                        <p:attrNameLst>
                                          <p:attrName>fill.type</p:attrName>
                                        </p:attrNameLst>
                                      </p:cBhvr>
                                      <p:to>
                                        <p:strVal val="solid"/>
                                      </p:to>
                                    </p:set>
                                  </p:childTnLst>
                                </p:cTn>
                              </p:par>
                              <p:par>
                                <p:cTn id="60" presetID="53" presetClass="entr" presetSubtype="0" fill="hold" nodeType="withEffect">
                                  <p:stCondLst>
                                    <p:cond delay="0"/>
                                  </p:stCondLst>
                                  <p:childTnLst>
                                    <p:set>
                                      <p:cBhvr>
                                        <p:cTn id="61" dur="1" fill="hold">
                                          <p:stCondLst>
                                            <p:cond delay="0"/>
                                          </p:stCondLst>
                                        </p:cTn>
                                        <p:tgtEl>
                                          <p:spTgt spid="28806"/>
                                        </p:tgtEl>
                                        <p:attrNameLst>
                                          <p:attrName>style.visibility</p:attrName>
                                        </p:attrNameLst>
                                      </p:cBhvr>
                                      <p:to>
                                        <p:strVal val="visible"/>
                                      </p:to>
                                    </p:set>
                                    <p:anim calcmode="lin" valueType="num">
                                      <p:cBhvr>
                                        <p:cTn id="62" dur="50" fill="hold"/>
                                        <p:tgtEl>
                                          <p:spTgt spid="28806"/>
                                        </p:tgtEl>
                                        <p:attrNameLst>
                                          <p:attrName>ppt_w</p:attrName>
                                        </p:attrNameLst>
                                      </p:cBhvr>
                                      <p:tavLst>
                                        <p:tav tm="0">
                                          <p:val>
                                            <p:fltVal val="0"/>
                                          </p:val>
                                        </p:tav>
                                        <p:tav tm="100000">
                                          <p:val>
                                            <p:strVal val="#ppt_w"/>
                                          </p:val>
                                        </p:tav>
                                      </p:tavLst>
                                    </p:anim>
                                    <p:anim calcmode="lin" valueType="num">
                                      <p:cBhvr>
                                        <p:cTn id="63" dur="50" fill="hold"/>
                                        <p:tgtEl>
                                          <p:spTgt spid="28806"/>
                                        </p:tgtEl>
                                        <p:attrNameLst>
                                          <p:attrName>ppt_h</p:attrName>
                                        </p:attrNameLst>
                                      </p:cBhvr>
                                      <p:tavLst>
                                        <p:tav tm="0">
                                          <p:val>
                                            <p:fltVal val="0"/>
                                          </p:val>
                                        </p:tav>
                                        <p:tav tm="100000">
                                          <p:val>
                                            <p:strVal val="#ppt_h"/>
                                          </p:val>
                                        </p:tav>
                                      </p:tavLst>
                                    </p:anim>
                                    <p:animEffect transition="in" filter="fade">
                                      <p:cBhvr>
                                        <p:cTn id="64" dur="50"/>
                                        <p:tgtEl>
                                          <p:spTgt spid="28806"/>
                                        </p:tgtEl>
                                      </p:cBhvr>
                                    </p:animEffect>
                                  </p:childTnLst>
                                </p:cTn>
                              </p:par>
                            </p:childTnLst>
                          </p:cTn>
                        </p:par>
                      </p:childTnLst>
                    </p:cTn>
                  </p:par>
                </p:childTnLst>
              </p:cTn>
              <p:nextCondLst>
                <p:cond evt="onClick" delay="0">
                  <p:tgtEl>
                    <p:spTgt spid="28719"/>
                  </p:tgtEl>
                </p:cond>
              </p:nextCondLst>
            </p:seq>
            <p:seq concurrent="1" nextAc="seek">
              <p:cTn id="65" restart="whenNotActive" fill="hold" evtFilter="cancelBubble" nodeType="interactiveSeq">
                <p:stCondLst>
                  <p:cond evt="onClick" delay="0">
                    <p:tgtEl>
                      <p:spTgt spid="28726"/>
                    </p:tgtEl>
                  </p:cond>
                </p:stCondLst>
                <p:endSync evt="end" delay="0">
                  <p:rtn val="all"/>
                </p:endSync>
                <p:childTnLst>
                  <p:par>
                    <p:cTn id="66" fill="hold" nodeType="clickPar">
                      <p:stCondLst>
                        <p:cond delay="0"/>
                      </p:stCondLst>
                      <p:childTnLst>
                        <p:par>
                          <p:cTn id="67" fill="hold" nodeType="withGroup">
                            <p:stCondLst>
                              <p:cond delay="0"/>
                            </p:stCondLst>
                            <p:childTnLst>
                              <p:par>
                                <p:cTn id="68" presetID="2" presetClass="exit" presetSubtype="4" fill="hold" grpId="1" nodeType="clickEffect">
                                  <p:stCondLst>
                                    <p:cond delay="0"/>
                                  </p:stCondLst>
                                  <p:iterate type="lt">
                                    <p:tmPct val="0"/>
                                  </p:iterate>
                                  <p:childTnLst>
                                    <p:anim calcmode="lin" valueType="num">
                                      <p:cBhvr additive="base">
                                        <p:cTn id="69" dur="50"/>
                                        <p:tgtEl>
                                          <p:spTgt spid="28764"/>
                                        </p:tgtEl>
                                        <p:attrNameLst>
                                          <p:attrName>ppt_x</p:attrName>
                                        </p:attrNameLst>
                                      </p:cBhvr>
                                      <p:tavLst>
                                        <p:tav tm="0">
                                          <p:val>
                                            <p:strVal val="ppt_x"/>
                                          </p:val>
                                        </p:tav>
                                        <p:tav tm="100000">
                                          <p:val>
                                            <p:strVal val="ppt_x"/>
                                          </p:val>
                                        </p:tav>
                                      </p:tavLst>
                                    </p:anim>
                                    <p:anim calcmode="lin" valueType="num">
                                      <p:cBhvr additive="base">
                                        <p:cTn id="70" dur="50"/>
                                        <p:tgtEl>
                                          <p:spTgt spid="28764"/>
                                        </p:tgtEl>
                                        <p:attrNameLst>
                                          <p:attrName>ppt_y</p:attrName>
                                        </p:attrNameLst>
                                      </p:cBhvr>
                                      <p:tavLst>
                                        <p:tav tm="0">
                                          <p:val>
                                            <p:strVal val="ppt_y"/>
                                          </p:val>
                                        </p:tav>
                                        <p:tav tm="100000">
                                          <p:val>
                                            <p:strVal val="1+ppt_h/2"/>
                                          </p:val>
                                        </p:tav>
                                      </p:tavLst>
                                    </p:anim>
                                    <p:set>
                                      <p:cBhvr>
                                        <p:cTn id="71" dur="1" fill="hold">
                                          <p:stCondLst>
                                            <p:cond delay="49"/>
                                          </p:stCondLst>
                                        </p:cTn>
                                        <p:tgtEl>
                                          <p:spTgt spid="28764"/>
                                        </p:tgtEl>
                                        <p:attrNameLst>
                                          <p:attrName>style.visibility</p:attrName>
                                        </p:attrNameLst>
                                      </p:cBhvr>
                                      <p:to>
                                        <p:strVal val="hidden"/>
                                      </p:to>
                                    </p:set>
                                  </p:childTnLst>
                                </p:cTn>
                              </p:par>
                              <p:par>
                                <p:cTn id="72" presetID="2" presetClass="exit" presetSubtype="4" fill="hold" nodeType="withEffect">
                                  <p:stCondLst>
                                    <p:cond delay="0"/>
                                  </p:stCondLst>
                                  <p:childTnLst>
                                    <p:anim calcmode="lin" valueType="num">
                                      <p:cBhvr additive="base">
                                        <p:cTn id="73" dur="500"/>
                                        <p:tgtEl>
                                          <p:spTgt spid="28806"/>
                                        </p:tgtEl>
                                        <p:attrNameLst>
                                          <p:attrName>ppt_x</p:attrName>
                                        </p:attrNameLst>
                                      </p:cBhvr>
                                      <p:tavLst>
                                        <p:tav tm="0">
                                          <p:val>
                                            <p:strVal val="ppt_x"/>
                                          </p:val>
                                        </p:tav>
                                        <p:tav tm="100000">
                                          <p:val>
                                            <p:strVal val="ppt_x"/>
                                          </p:val>
                                        </p:tav>
                                      </p:tavLst>
                                    </p:anim>
                                    <p:anim calcmode="lin" valueType="num">
                                      <p:cBhvr additive="base">
                                        <p:cTn id="74" dur="500"/>
                                        <p:tgtEl>
                                          <p:spTgt spid="28806"/>
                                        </p:tgtEl>
                                        <p:attrNameLst>
                                          <p:attrName>ppt_y</p:attrName>
                                        </p:attrNameLst>
                                      </p:cBhvr>
                                      <p:tavLst>
                                        <p:tav tm="0">
                                          <p:val>
                                            <p:strVal val="ppt_y"/>
                                          </p:val>
                                        </p:tav>
                                        <p:tav tm="100000">
                                          <p:val>
                                            <p:strVal val="1+ppt_h/2"/>
                                          </p:val>
                                        </p:tav>
                                      </p:tavLst>
                                    </p:anim>
                                    <p:set>
                                      <p:cBhvr>
                                        <p:cTn id="75" dur="1" fill="hold">
                                          <p:stCondLst>
                                            <p:cond delay="499"/>
                                          </p:stCondLst>
                                        </p:cTn>
                                        <p:tgtEl>
                                          <p:spTgt spid="28806"/>
                                        </p:tgtEl>
                                        <p:attrNameLst>
                                          <p:attrName>style.visibility</p:attrName>
                                        </p:attrNameLst>
                                      </p:cBhvr>
                                      <p:to>
                                        <p:strVal val="hidden"/>
                                      </p:to>
                                    </p:set>
                                  </p:childTnLst>
                                </p:cTn>
                              </p:par>
                              <p:par>
                                <p:cTn id="76" presetID="2" presetClass="exit" presetSubtype="4" fill="hold" grpId="0" nodeType="withEffect">
                                  <p:stCondLst>
                                    <p:cond delay="0"/>
                                  </p:stCondLst>
                                  <p:childTnLst>
                                    <p:anim calcmode="lin" valueType="num">
                                      <p:cBhvr additive="base">
                                        <p:cTn id="77" dur="500"/>
                                        <p:tgtEl>
                                          <p:spTgt spid="28719"/>
                                        </p:tgtEl>
                                        <p:attrNameLst>
                                          <p:attrName>ppt_x</p:attrName>
                                        </p:attrNameLst>
                                      </p:cBhvr>
                                      <p:tavLst>
                                        <p:tav tm="0">
                                          <p:val>
                                            <p:strVal val="ppt_x"/>
                                          </p:val>
                                        </p:tav>
                                        <p:tav tm="100000">
                                          <p:val>
                                            <p:strVal val="ppt_x"/>
                                          </p:val>
                                        </p:tav>
                                      </p:tavLst>
                                    </p:anim>
                                    <p:anim calcmode="lin" valueType="num">
                                      <p:cBhvr additive="base">
                                        <p:cTn id="78" dur="500"/>
                                        <p:tgtEl>
                                          <p:spTgt spid="28719"/>
                                        </p:tgtEl>
                                        <p:attrNameLst>
                                          <p:attrName>ppt_y</p:attrName>
                                        </p:attrNameLst>
                                      </p:cBhvr>
                                      <p:tavLst>
                                        <p:tav tm="0">
                                          <p:val>
                                            <p:strVal val="ppt_y"/>
                                          </p:val>
                                        </p:tav>
                                        <p:tav tm="100000">
                                          <p:val>
                                            <p:strVal val="1+ppt_h/2"/>
                                          </p:val>
                                        </p:tav>
                                      </p:tavLst>
                                    </p:anim>
                                    <p:set>
                                      <p:cBhvr>
                                        <p:cTn id="79" dur="1" fill="hold">
                                          <p:stCondLst>
                                            <p:cond delay="499"/>
                                          </p:stCondLst>
                                        </p:cTn>
                                        <p:tgtEl>
                                          <p:spTgt spid="28719"/>
                                        </p:tgtEl>
                                        <p:attrNameLst>
                                          <p:attrName>style.visibility</p:attrName>
                                        </p:attrNameLst>
                                      </p:cBhvr>
                                      <p:to>
                                        <p:strVal val="hidden"/>
                                      </p:to>
                                    </p:set>
                                  </p:childTnLst>
                                </p:cTn>
                              </p:par>
                            </p:childTnLst>
                          </p:cTn>
                        </p:par>
                        <p:par>
                          <p:cTn id="80" fill="hold" nodeType="afterGroup">
                            <p:stCondLst>
                              <p:cond delay="500"/>
                            </p:stCondLst>
                            <p:childTnLst>
                              <p:par>
                                <p:cTn id="81" presetID="53" presetClass="entr" presetSubtype="0"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 fill="hold"/>
                                        <p:tgtEl>
                                          <p:spTgt spid="17"/>
                                        </p:tgtEl>
                                        <p:attrNameLst>
                                          <p:attrName>ppt_w</p:attrName>
                                        </p:attrNameLst>
                                      </p:cBhvr>
                                      <p:tavLst>
                                        <p:tav tm="0">
                                          <p:val>
                                            <p:fltVal val="0"/>
                                          </p:val>
                                        </p:tav>
                                        <p:tav tm="100000">
                                          <p:val>
                                            <p:strVal val="#ppt_w"/>
                                          </p:val>
                                        </p:tav>
                                      </p:tavLst>
                                    </p:anim>
                                    <p:anim calcmode="lin" valueType="num">
                                      <p:cBhvr>
                                        <p:cTn id="84" dur="50" fill="hold"/>
                                        <p:tgtEl>
                                          <p:spTgt spid="17"/>
                                        </p:tgtEl>
                                        <p:attrNameLst>
                                          <p:attrName>ppt_h</p:attrName>
                                        </p:attrNameLst>
                                      </p:cBhvr>
                                      <p:tavLst>
                                        <p:tav tm="0">
                                          <p:val>
                                            <p:fltVal val="0"/>
                                          </p:val>
                                        </p:tav>
                                        <p:tav tm="100000">
                                          <p:val>
                                            <p:strVal val="#ppt_h"/>
                                          </p:val>
                                        </p:tav>
                                      </p:tavLst>
                                    </p:anim>
                                    <p:animEffect transition="in" filter="fade">
                                      <p:cBhvr>
                                        <p:cTn id="85" dur="50"/>
                                        <p:tgtEl>
                                          <p:spTgt spid="17"/>
                                        </p:tgtEl>
                                      </p:cBhvr>
                                    </p:animEffect>
                                  </p:childTnLst>
                                </p:cTn>
                              </p:par>
                              <p:par>
                                <p:cTn id="86" presetID="53" presetClass="entr" presetSubtype="0" fill="hold" nodeType="withEffect">
                                  <p:stCondLst>
                                    <p:cond delay="0"/>
                                  </p:stCondLst>
                                  <p:childTnLst>
                                    <p:set>
                                      <p:cBhvr>
                                        <p:cTn id="87" dur="1" fill="hold">
                                          <p:stCondLst>
                                            <p:cond delay="0"/>
                                          </p:stCondLst>
                                        </p:cTn>
                                        <p:tgtEl>
                                          <p:spTgt spid="28785"/>
                                        </p:tgtEl>
                                        <p:attrNameLst>
                                          <p:attrName>style.visibility</p:attrName>
                                        </p:attrNameLst>
                                      </p:cBhvr>
                                      <p:to>
                                        <p:strVal val="visible"/>
                                      </p:to>
                                    </p:set>
                                    <p:anim calcmode="lin" valueType="num">
                                      <p:cBhvr>
                                        <p:cTn id="88" dur="50" fill="hold"/>
                                        <p:tgtEl>
                                          <p:spTgt spid="28785"/>
                                        </p:tgtEl>
                                        <p:attrNameLst>
                                          <p:attrName>ppt_w</p:attrName>
                                        </p:attrNameLst>
                                      </p:cBhvr>
                                      <p:tavLst>
                                        <p:tav tm="0">
                                          <p:val>
                                            <p:fltVal val="0"/>
                                          </p:val>
                                        </p:tav>
                                        <p:tav tm="100000">
                                          <p:val>
                                            <p:strVal val="#ppt_w"/>
                                          </p:val>
                                        </p:tav>
                                      </p:tavLst>
                                    </p:anim>
                                    <p:anim calcmode="lin" valueType="num">
                                      <p:cBhvr>
                                        <p:cTn id="89" dur="50" fill="hold"/>
                                        <p:tgtEl>
                                          <p:spTgt spid="28785"/>
                                        </p:tgtEl>
                                        <p:attrNameLst>
                                          <p:attrName>ppt_h</p:attrName>
                                        </p:attrNameLst>
                                      </p:cBhvr>
                                      <p:tavLst>
                                        <p:tav tm="0">
                                          <p:val>
                                            <p:fltVal val="0"/>
                                          </p:val>
                                        </p:tav>
                                        <p:tav tm="100000">
                                          <p:val>
                                            <p:strVal val="#ppt_h"/>
                                          </p:val>
                                        </p:tav>
                                      </p:tavLst>
                                    </p:anim>
                                    <p:animEffect transition="in" filter="fade">
                                      <p:cBhvr>
                                        <p:cTn id="90" dur="50"/>
                                        <p:tgtEl>
                                          <p:spTgt spid="28785"/>
                                        </p:tgtEl>
                                      </p:cBhvr>
                                    </p:animEffect>
                                  </p:childTnLst>
                                </p:cTn>
                              </p:par>
                              <p:par>
                                <p:cTn id="91" presetID="8" presetClass="entr" presetSubtype="16" fill="hold" nodeType="withEffect">
                                  <p:stCondLst>
                                    <p:cond delay="0"/>
                                  </p:stCondLst>
                                  <p:childTnLst>
                                    <p:set>
                                      <p:cBhvr>
                                        <p:cTn id="92" dur="1" fill="hold">
                                          <p:stCondLst>
                                            <p:cond delay="0"/>
                                          </p:stCondLst>
                                        </p:cTn>
                                        <p:tgtEl>
                                          <p:spTgt spid="2"/>
                                        </p:tgtEl>
                                        <p:attrNameLst>
                                          <p:attrName>style.visibility</p:attrName>
                                        </p:attrNameLst>
                                      </p:cBhvr>
                                      <p:to>
                                        <p:strVal val="visible"/>
                                      </p:to>
                                    </p:set>
                                    <p:animEffect transition="in" filter="diamond(in)">
                                      <p:cBhvr>
                                        <p:cTn id="93" dur="2000"/>
                                        <p:tgtEl>
                                          <p:spTgt spid="2"/>
                                        </p:tgtEl>
                                      </p:cBhvr>
                                    </p:animEffect>
                                  </p:childTnLst>
                                  <p:subTnLst>
                                    <p:audio>
                                      <p:cMediaNode>
                                        <p:cTn display="0" masterRel="sameClick">
                                          <p:stCondLst>
                                            <p:cond evt="begin" delay="0">
                                              <p:tn val="91"/>
                                            </p:cond>
                                          </p:stCondLst>
                                          <p:endCondLst>
                                            <p:cond evt="onStopAudio" delay="0">
                                              <p:tgtEl>
                                                <p:sldTgt/>
                                              </p:tgtEl>
                                            </p:cond>
                                          </p:endCondLst>
                                        </p:cTn>
                                        <p:tgtEl>
                                          <p:sndTgt r:embed="rId4" name="applause.wav" builtIn="1"/>
                                        </p:tgtEl>
                                      </p:cMediaNode>
                                    </p:audio>
                                  </p:subTnLst>
                                </p:cTn>
                              </p:par>
                              <p:par>
                                <p:cTn id="94" presetID="8" presetClass="exit" presetSubtype="16" fill="hold" nodeType="withEffect">
                                  <p:stCondLst>
                                    <p:cond delay="0"/>
                                  </p:stCondLst>
                                  <p:childTnLst>
                                    <p:animEffect transition="out" filter="diamond(in)">
                                      <p:cBhvr>
                                        <p:cTn id="95" dur="2000"/>
                                        <p:tgtEl>
                                          <p:spTgt spid="2"/>
                                        </p:tgtEl>
                                      </p:cBhvr>
                                    </p:animEffect>
                                    <p:set>
                                      <p:cBhvr>
                                        <p:cTn id="96" dur="1" fill="hold">
                                          <p:stCondLst>
                                            <p:cond delay="1999"/>
                                          </p:stCondLst>
                                        </p:cTn>
                                        <p:tgtEl>
                                          <p:spTgt spid="2"/>
                                        </p:tgtEl>
                                        <p:attrNameLst>
                                          <p:attrName>style.visibility</p:attrName>
                                        </p:attrNameLst>
                                      </p:cBhvr>
                                      <p:to>
                                        <p:strVal val="hidden"/>
                                      </p:to>
                                    </p:set>
                                  </p:childTnLst>
                                  <p:subTnLst>
                                    <p:audio>
                                      <p:cMediaNode>
                                        <p:cTn display="0" masterRel="sameClick">
                                          <p:stCondLst>
                                            <p:cond evt="begin" delay="0">
                                              <p:tn val="94"/>
                                            </p:cond>
                                          </p:stCondLst>
                                          <p:endCondLst>
                                            <p:cond evt="onStopAudio" delay="0">
                                              <p:tgtEl>
                                                <p:sldTgt/>
                                              </p:tgtEl>
                                            </p:cond>
                                          </p:endCondLst>
                                        </p:cTn>
                                        <p:tgtEl>
                                          <p:sndTgt r:embed="rId4" name="applause.wav" builtIn="1"/>
                                        </p:tgtEl>
                                      </p:cMediaNode>
                                    </p:audio>
                                  </p:subTnLst>
                                </p:cTn>
                              </p:par>
                            </p:childTnLst>
                          </p:cTn>
                        </p:par>
                        <p:par>
                          <p:cTn id="97" fill="hold" nodeType="afterGroup">
                            <p:stCondLst>
                              <p:cond delay="2500"/>
                            </p:stCondLst>
                            <p:childTnLst>
                              <p:par>
                                <p:cTn id="98" presetID="2" presetClass="exit" presetSubtype="4" fill="hold" nodeType="afterEffect">
                                  <p:stCondLst>
                                    <p:cond delay="0"/>
                                  </p:stCondLst>
                                  <p:childTnLst>
                                    <p:anim calcmode="lin" valueType="num">
                                      <p:cBhvr additive="base">
                                        <p:cTn id="99" dur="2000"/>
                                        <p:tgtEl>
                                          <p:spTgt spid="28785"/>
                                        </p:tgtEl>
                                        <p:attrNameLst>
                                          <p:attrName>ppt_x</p:attrName>
                                        </p:attrNameLst>
                                      </p:cBhvr>
                                      <p:tavLst>
                                        <p:tav tm="0">
                                          <p:val>
                                            <p:strVal val="ppt_x"/>
                                          </p:val>
                                        </p:tav>
                                        <p:tav tm="100000">
                                          <p:val>
                                            <p:strVal val="ppt_x"/>
                                          </p:val>
                                        </p:tav>
                                      </p:tavLst>
                                    </p:anim>
                                    <p:anim calcmode="lin" valueType="num">
                                      <p:cBhvr additive="base">
                                        <p:cTn id="100" dur="2000"/>
                                        <p:tgtEl>
                                          <p:spTgt spid="28785"/>
                                        </p:tgtEl>
                                        <p:attrNameLst>
                                          <p:attrName>ppt_y</p:attrName>
                                        </p:attrNameLst>
                                      </p:cBhvr>
                                      <p:tavLst>
                                        <p:tav tm="0">
                                          <p:val>
                                            <p:strVal val="ppt_y"/>
                                          </p:val>
                                        </p:tav>
                                        <p:tav tm="100000">
                                          <p:val>
                                            <p:strVal val="1+ppt_h/2"/>
                                          </p:val>
                                        </p:tav>
                                      </p:tavLst>
                                    </p:anim>
                                    <p:set>
                                      <p:cBhvr>
                                        <p:cTn id="101" dur="1" fill="hold">
                                          <p:stCondLst>
                                            <p:cond delay="1999"/>
                                          </p:stCondLst>
                                        </p:cTn>
                                        <p:tgtEl>
                                          <p:spTgt spid="28785"/>
                                        </p:tgtEl>
                                        <p:attrNameLst>
                                          <p:attrName>style.visibility</p:attrName>
                                        </p:attrNameLst>
                                      </p:cBhvr>
                                      <p:to>
                                        <p:strVal val="hidden"/>
                                      </p:to>
                                    </p:set>
                                  </p:childTnLst>
                                </p:cTn>
                              </p:par>
                            </p:childTnLst>
                          </p:cTn>
                        </p:par>
                      </p:childTnLst>
                    </p:cTn>
                  </p:par>
                </p:childTnLst>
              </p:cTn>
              <p:nextCondLst>
                <p:cond evt="onClick" delay="0">
                  <p:tgtEl>
                    <p:spTgt spid="28726"/>
                  </p:tgtEl>
                </p:cond>
              </p:nextCondLst>
            </p:seq>
            <p:seq concurrent="1" nextAc="seek">
              <p:cTn id="102" restart="whenNotActive" fill="hold" evtFilter="cancelBubble" nodeType="interactiveSeq">
                <p:stCondLst>
                  <p:cond evt="onClick" delay="0">
                    <p:tgtEl>
                      <p:spTgt spid="28720"/>
                    </p:tgtEl>
                  </p:cond>
                </p:stCondLst>
                <p:endSync evt="end" delay="0">
                  <p:rtn val="all"/>
                </p:endSync>
                <p:childTnLst>
                  <p:par>
                    <p:cTn id="103" fill="hold" nodeType="clickPar">
                      <p:stCondLst>
                        <p:cond delay="0"/>
                      </p:stCondLst>
                      <p:childTnLst>
                        <p:par>
                          <p:cTn id="104" fill="hold" nodeType="withGroup">
                            <p:stCondLst>
                              <p:cond delay="0"/>
                            </p:stCondLst>
                            <p:childTnLst>
                              <p:par>
                                <p:cTn id="105" presetID="27" presetClass="entr" presetSubtype="0" fill="hold" grpId="0" nodeType="clickEffect">
                                  <p:stCondLst>
                                    <p:cond delay="0"/>
                                  </p:stCondLst>
                                  <p:iterate type="lt">
                                    <p:tmPct val="50000"/>
                                  </p:iterate>
                                  <p:childTnLst>
                                    <p:set>
                                      <p:cBhvr>
                                        <p:cTn id="106" dur="1" fill="hold">
                                          <p:stCondLst>
                                            <p:cond delay="0"/>
                                          </p:stCondLst>
                                        </p:cTn>
                                        <p:tgtEl>
                                          <p:spTgt spid="28765"/>
                                        </p:tgtEl>
                                        <p:attrNameLst>
                                          <p:attrName>style.visibility</p:attrName>
                                        </p:attrNameLst>
                                      </p:cBhvr>
                                      <p:to>
                                        <p:strVal val="visible"/>
                                      </p:to>
                                    </p:set>
                                    <p:anim calcmode="discrete" valueType="clr">
                                      <p:cBhvr override="childStyle">
                                        <p:cTn id="107" dur="50"/>
                                        <p:tgtEl>
                                          <p:spTgt spid="28765"/>
                                        </p:tgtEl>
                                        <p:attrNameLst>
                                          <p:attrName>style.color</p:attrName>
                                        </p:attrNameLst>
                                      </p:cBhvr>
                                      <p:tavLst>
                                        <p:tav tm="0">
                                          <p:val>
                                            <p:clrVal>
                                              <a:schemeClr val="accent2"/>
                                            </p:clrVal>
                                          </p:val>
                                        </p:tav>
                                        <p:tav tm="50000">
                                          <p:val>
                                            <p:clrVal>
                                              <a:schemeClr val="hlink"/>
                                            </p:clrVal>
                                          </p:val>
                                        </p:tav>
                                      </p:tavLst>
                                    </p:anim>
                                    <p:anim calcmode="discrete" valueType="clr">
                                      <p:cBhvr>
                                        <p:cTn id="108" dur="50"/>
                                        <p:tgtEl>
                                          <p:spTgt spid="28765"/>
                                        </p:tgtEl>
                                        <p:attrNameLst>
                                          <p:attrName>fillcolor</p:attrName>
                                        </p:attrNameLst>
                                      </p:cBhvr>
                                      <p:tavLst>
                                        <p:tav tm="0">
                                          <p:val>
                                            <p:clrVal>
                                              <a:schemeClr val="accent2"/>
                                            </p:clrVal>
                                          </p:val>
                                        </p:tav>
                                        <p:tav tm="50000">
                                          <p:val>
                                            <p:clrVal>
                                              <a:schemeClr val="hlink"/>
                                            </p:clrVal>
                                          </p:val>
                                        </p:tav>
                                      </p:tavLst>
                                    </p:anim>
                                    <p:set>
                                      <p:cBhvr>
                                        <p:cTn id="109" dur="50"/>
                                        <p:tgtEl>
                                          <p:spTgt spid="28765"/>
                                        </p:tgtEl>
                                        <p:attrNameLst>
                                          <p:attrName>fill.type</p:attrName>
                                        </p:attrNameLst>
                                      </p:cBhvr>
                                      <p:to>
                                        <p:strVal val="solid"/>
                                      </p:to>
                                    </p:set>
                                  </p:childTnLst>
                                </p:cTn>
                              </p:par>
                              <p:par>
                                <p:cTn id="110" presetID="53" presetClass="entr" presetSubtype="0" fill="hold" nodeType="withEffect">
                                  <p:stCondLst>
                                    <p:cond delay="0"/>
                                  </p:stCondLst>
                                  <p:childTnLst>
                                    <p:set>
                                      <p:cBhvr>
                                        <p:cTn id="111" dur="1" fill="hold">
                                          <p:stCondLst>
                                            <p:cond delay="0"/>
                                          </p:stCondLst>
                                        </p:cTn>
                                        <p:tgtEl>
                                          <p:spTgt spid="28806"/>
                                        </p:tgtEl>
                                        <p:attrNameLst>
                                          <p:attrName>style.visibility</p:attrName>
                                        </p:attrNameLst>
                                      </p:cBhvr>
                                      <p:to>
                                        <p:strVal val="visible"/>
                                      </p:to>
                                    </p:set>
                                    <p:anim calcmode="lin" valueType="num">
                                      <p:cBhvr>
                                        <p:cTn id="112" dur="500" fill="hold"/>
                                        <p:tgtEl>
                                          <p:spTgt spid="28806"/>
                                        </p:tgtEl>
                                        <p:attrNameLst>
                                          <p:attrName>ppt_w</p:attrName>
                                        </p:attrNameLst>
                                      </p:cBhvr>
                                      <p:tavLst>
                                        <p:tav tm="0">
                                          <p:val>
                                            <p:fltVal val="0"/>
                                          </p:val>
                                        </p:tav>
                                        <p:tav tm="100000">
                                          <p:val>
                                            <p:strVal val="#ppt_w"/>
                                          </p:val>
                                        </p:tav>
                                      </p:tavLst>
                                    </p:anim>
                                    <p:anim calcmode="lin" valueType="num">
                                      <p:cBhvr>
                                        <p:cTn id="113" dur="500" fill="hold"/>
                                        <p:tgtEl>
                                          <p:spTgt spid="28806"/>
                                        </p:tgtEl>
                                        <p:attrNameLst>
                                          <p:attrName>ppt_h</p:attrName>
                                        </p:attrNameLst>
                                      </p:cBhvr>
                                      <p:tavLst>
                                        <p:tav tm="0">
                                          <p:val>
                                            <p:fltVal val="0"/>
                                          </p:val>
                                        </p:tav>
                                        <p:tav tm="100000">
                                          <p:val>
                                            <p:strVal val="#ppt_h"/>
                                          </p:val>
                                        </p:tav>
                                      </p:tavLst>
                                    </p:anim>
                                    <p:animEffect transition="in" filter="fade">
                                      <p:cBhvr>
                                        <p:cTn id="114" dur="500"/>
                                        <p:tgtEl>
                                          <p:spTgt spid="28806"/>
                                        </p:tgtEl>
                                      </p:cBhvr>
                                    </p:animEffect>
                                  </p:childTnLst>
                                </p:cTn>
                              </p:par>
                            </p:childTnLst>
                          </p:cTn>
                        </p:par>
                      </p:childTnLst>
                    </p:cTn>
                  </p:par>
                </p:childTnLst>
              </p:cTn>
              <p:nextCondLst>
                <p:cond evt="onClick" delay="0">
                  <p:tgtEl>
                    <p:spTgt spid="28720"/>
                  </p:tgtEl>
                </p:cond>
              </p:nextCondLst>
            </p:seq>
            <p:seq concurrent="1" nextAc="seek">
              <p:cTn id="115" restart="whenNotActive" fill="hold" evtFilter="cancelBubble" nodeType="interactiveSeq">
                <p:stCondLst>
                  <p:cond evt="onClick" delay="0">
                    <p:tgtEl>
                      <p:spTgt spid="28727"/>
                    </p:tgtEl>
                  </p:cond>
                </p:stCondLst>
                <p:endSync evt="end" delay="0">
                  <p:rtn val="all"/>
                </p:endSync>
                <p:childTnLst>
                  <p:par>
                    <p:cTn id="116" fill="hold" nodeType="clickPar">
                      <p:stCondLst>
                        <p:cond delay="0"/>
                      </p:stCondLst>
                      <p:childTnLst>
                        <p:par>
                          <p:cTn id="117" fill="hold" nodeType="withGroup">
                            <p:stCondLst>
                              <p:cond delay="0"/>
                            </p:stCondLst>
                            <p:childTnLst>
                              <p:par>
                                <p:cTn id="118" presetID="2" presetClass="exit" presetSubtype="4" fill="hold" grpId="1" nodeType="clickEffect">
                                  <p:stCondLst>
                                    <p:cond delay="0"/>
                                  </p:stCondLst>
                                  <p:iterate type="lt">
                                    <p:tmPct val="0"/>
                                  </p:iterate>
                                  <p:childTnLst>
                                    <p:anim calcmode="lin" valueType="num">
                                      <p:cBhvr additive="base">
                                        <p:cTn id="119" dur="50"/>
                                        <p:tgtEl>
                                          <p:spTgt spid="28765"/>
                                        </p:tgtEl>
                                        <p:attrNameLst>
                                          <p:attrName>ppt_x</p:attrName>
                                        </p:attrNameLst>
                                      </p:cBhvr>
                                      <p:tavLst>
                                        <p:tav tm="0">
                                          <p:val>
                                            <p:strVal val="ppt_x"/>
                                          </p:val>
                                        </p:tav>
                                        <p:tav tm="100000">
                                          <p:val>
                                            <p:strVal val="ppt_x"/>
                                          </p:val>
                                        </p:tav>
                                      </p:tavLst>
                                    </p:anim>
                                    <p:anim calcmode="lin" valueType="num">
                                      <p:cBhvr additive="base">
                                        <p:cTn id="120" dur="50"/>
                                        <p:tgtEl>
                                          <p:spTgt spid="28765"/>
                                        </p:tgtEl>
                                        <p:attrNameLst>
                                          <p:attrName>ppt_y</p:attrName>
                                        </p:attrNameLst>
                                      </p:cBhvr>
                                      <p:tavLst>
                                        <p:tav tm="0">
                                          <p:val>
                                            <p:strVal val="ppt_y"/>
                                          </p:val>
                                        </p:tav>
                                        <p:tav tm="100000">
                                          <p:val>
                                            <p:strVal val="1+ppt_h/2"/>
                                          </p:val>
                                        </p:tav>
                                      </p:tavLst>
                                    </p:anim>
                                    <p:set>
                                      <p:cBhvr>
                                        <p:cTn id="121" dur="1" fill="hold">
                                          <p:stCondLst>
                                            <p:cond delay="49"/>
                                          </p:stCondLst>
                                        </p:cTn>
                                        <p:tgtEl>
                                          <p:spTgt spid="28765"/>
                                        </p:tgtEl>
                                        <p:attrNameLst>
                                          <p:attrName>style.visibility</p:attrName>
                                        </p:attrNameLst>
                                      </p:cBhvr>
                                      <p:to>
                                        <p:strVal val="hidden"/>
                                      </p:to>
                                    </p:set>
                                  </p:childTnLst>
                                </p:cTn>
                              </p:par>
                              <p:par>
                                <p:cTn id="122" presetID="2" presetClass="exit" presetSubtype="4" fill="hold" nodeType="withEffect">
                                  <p:stCondLst>
                                    <p:cond delay="0"/>
                                  </p:stCondLst>
                                  <p:childTnLst>
                                    <p:anim calcmode="lin" valueType="num">
                                      <p:cBhvr additive="base">
                                        <p:cTn id="123" dur="50"/>
                                        <p:tgtEl>
                                          <p:spTgt spid="28806"/>
                                        </p:tgtEl>
                                        <p:attrNameLst>
                                          <p:attrName>ppt_x</p:attrName>
                                        </p:attrNameLst>
                                      </p:cBhvr>
                                      <p:tavLst>
                                        <p:tav tm="0">
                                          <p:val>
                                            <p:strVal val="ppt_x"/>
                                          </p:val>
                                        </p:tav>
                                        <p:tav tm="100000">
                                          <p:val>
                                            <p:strVal val="ppt_x"/>
                                          </p:val>
                                        </p:tav>
                                      </p:tavLst>
                                    </p:anim>
                                    <p:anim calcmode="lin" valueType="num">
                                      <p:cBhvr additive="base">
                                        <p:cTn id="124" dur="50"/>
                                        <p:tgtEl>
                                          <p:spTgt spid="28806"/>
                                        </p:tgtEl>
                                        <p:attrNameLst>
                                          <p:attrName>ppt_y</p:attrName>
                                        </p:attrNameLst>
                                      </p:cBhvr>
                                      <p:tavLst>
                                        <p:tav tm="0">
                                          <p:val>
                                            <p:strVal val="ppt_y"/>
                                          </p:val>
                                        </p:tav>
                                        <p:tav tm="100000">
                                          <p:val>
                                            <p:strVal val="1+ppt_h/2"/>
                                          </p:val>
                                        </p:tav>
                                      </p:tavLst>
                                    </p:anim>
                                    <p:set>
                                      <p:cBhvr>
                                        <p:cTn id="125" dur="1" fill="hold">
                                          <p:stCondLst>
                                            <p:cond delay="49"/>
                                          </p:stCondLst>
                                        </p:cTn>
                                        <p:tgtEl>
                                          <p:spTgt spid="28806"/>
                                        </p:tgtEl>
                                        <p:attrNameLst>
                                          <p:attrName>style.visibility</p:attrName>
                                        </p:attrNameLst>
                                      </p:cBhvr>
                                      <p:to>
                                        <p:strVal val="hidden"/>
                                      </p:to>
                                    </p:set>
                                  </p:childTnLst>
                                </p:cTn>
                              </p:par>
                              <p:par>
                                <p:cTn id="126" presetID="2" presetClass="exit" presetSubtype="4" fill="hold" grpId="0" nodeType="withEffect">
                                  <p:stCondLst>
                                    <p:cond delay="0"/>
                                  </p:stCondLst>
                                  <p:childTnLst>
                                    <p:anim calcmode="lin" valueType="num">
                                      <p:cBhvr additive="base">
                                        <p:cTn id="127" dur="50"/>
                                        <p:tgtEl>
                                          <p:spTgt spid="28720"/>
                                        </p:tgtEl>
                                        <p:attrNameLst>
                                          <p:attrName>ppt_x</p:attrName>
                                        </p:attrNameLst>
                                      </p:cBhvr>
                                      <p:tavLst>
                                        <p:tav tm="0">
                                          <p:val>
                                            <p:strVal val="ppt_x"/>
                                          </p:val>
                                        </p:tav>
                                        <p:tav tm="100000">
                                          <p:val>
                                            <p:strVal val="ppt_x"/>
                                          </p:val>
                                        </p:tav>
                                      </p:tavLst>
                                    </p:anim>
                                    <p:anim calcmode="lin" valueType="num">
                                      <p:cBhvr additive="base">
                                        <p:cTn id="128" dur="50"/>
                                        <p:tgtEl>
                                          <p:spTgt spid="28720"/>
                                        </p:tgtEl>
                                        <p:attrNameLst>
                                          <p:attrName>ppt_y</p:attrName>
                                        </p:attrNameLst>
                                      </p:cBhvr>
                                      <p:tavLst>
                                        <p:tav tm="0">
                                          <p:val>
                                            <p:strVal val="ppt_y"/>
                                          </p:val>
                                        </p:tav>
                                        <p:tav tm="100000">
                                          <p:val>
                                            <p:strVal val="1+ppt_h/2"/>
                                          </p:val>
                                        </p:tav>
                                      </p:tavLst>
                                    </p:anim>
                                    <p:set>
                                      <p:cBhvr>
                                        <p:cTn id="129" dur="1" fill="hold">
                                          <p:stCondLst>
                                            <p:cond delay="49"/>
                                          </p:stCondLst>
                                        </p:cTn>
                                        <p:tgtEl>
                                          <p:spTgt spid="28720"/>
                                        </p:tgtEl>
                                        <p:attrNameLst>
                                          <p:attrName>style.visibility</p:attrName>
                                        </p:attrNameLst>
                                      </p:cBhvr>
                                      <p:to>
                                        <p:strVal val="hidden"/>
                                      </p:to>
                                    </p:set>
                                  </p:childTnLst>
                                </p:cTn>
                              </p:par>
                            </p:childTnLst>
                          </p:cTn>
                        </p:par>
                        <p:par>
                          <p:cTn id="130" fill="hold" nodeType="afterGroup">
                            <p:stCondLst>
                              <p:cond delay="50"/>
                            </p:stCondLst>
                            <p:childTnLst>
                              <p:par>
                                <p:cTn id="131" presetID="53" presetClass="entr" presetSubtype="0" fill="hold" nodeType="afterEffect">
                                  <p:stCondLst>
                                    <p:cond delay="0"/>
                                  </p:stCondLst>
                                  <p:childTnLst>
                                    <p:set>
                                      <p:cBhvr>
                                        <p:cTn id="132" dur="1" fill="hold">
                                          <p:stCondLst>
                                            <p:cond delay="0"/>
                                          </p:stCondLst>
                                        </p:cTn>
                                        <p:tgtEl>
                                          <p:spTgt spid="12"/>
                                        </p:tgtEl>
                                        <p:attrNameLst>
                                          <p:attrName>style.visibility</p:attrName>
                                        </p:attrNameLst>
                                      </p:cBhvr>
                                      <p:to>
                                        <p:strVal val="visible"/>
                                      </p:to>
                                    </p:set>
                                    <p:anim calcmode="lin" valueType="num">
                                      <p:cBhvr>
                                        <p:cTn id="133" dur="50" fill="hold"/>
                                        <p:tgtEl>
                                          <p:spTgt spid="12"/>
                                        </p:tgtEl>
                                        <p:attrNameLst>
                                          <p:attrName>ppt_w</p:attrName>
                                        </p:attrNameLst>
                                      </p:cBhvr>
                                      <p:tavLst>
                                        <p:tav tm="0">
                                          <p:val>
                                            <p:fltVal val="0"/>
                                          </p:val>
                                        </p:tav>
                                        <p:tav tm="100000">
                                          <p:val>
                                            <p:strVal val="#ppt_w"/>
                                          </p:val>
                                        </p:tav>
                                      </p:tavLst>
                                    </p:anim>
                                    <p:anim calcmode="lin" valueType="num">
                                      <p:cBhvr>
                                        <p:cTn id="134" dur="50" fill="hold"/>
                                        <p:tgtEl>
                                          <p:spTgt spid="12"/>
                                        </p:tgtEl>
                                        <p:attrNameLst>
                                          <p:attrName>ppt_h</p:attrName>
                                        </p:attrNameLst>
                                      </p:cBhvr>
                                      <p:tavLst>
                                        <p:tav tm="0">
                                          <p:val>
                                            <p:fltVal val="0"/>
                                          </p:val>
                                        </p:tav>
                                        <p:tav tm="100000">
                                          <p:val>
                                            <p:strVal val="#ppt_h"/>
                                          </p:val>
                                        </p:tav>
                                      </p:tavLst>
                                    </p:anim>
                                    <p:animEffect transition="in" filter="fade">
                                      <p:cBhvr>
                                        <p:cTn id="135" dur="50"/>
                                        <p:tgtEl>
                                          <p:spTgt spid="12"/>
                                        </p:tgtEl>
                                      </p:cBhvr>
                                    </p:animEffect>
                                  </p:childTnLst>
                                </p:cTn>
                              </p:par>
                              <p:par>
                                <p:cTn id="136" presetID="53" presetClass="entr" presetSubtype="0" fill="hold" nodeType="withEffect">
                                  <p:stCondLst>
                                    <p:cond delay="0"/>
                                  </p:stCondLst>
                                  <p:childTnLst>
                                    <p:set>
                                      <p:cBhvr>
                                        <p:cTn id="137" dur="1" fill="hold">
                                          <p:stCondLst>
                                            <p:cond delay="0"/>
                                          </p:stCondLst>
                                        </p:cTn>
                                        <p:tgtEl>
                                          <p:spTgt spid="28785"/>
                                        </p:tgtEl>
                                        <p:attrNameLst>
                                          <p:attrName>style.visibility</p:attrName>
                                        </p:attrNameLst>
                                      </p:cBhvr>
                                      <p:to>
                                        <p:strVal val="visible"/>
                                      </p:to>
                                    </p:set>
                                    <p:anim calcmode="lin" valueType="num">
                                      <p:cBhvr>
                                        <p:cTn id="138" dur="50" fill="hold"/>
                                        <p:tgtEl>
                                          <p:spTgt spid="28785"/>
                                        </p:tgtEl>
                                        <p:attrNameLst>
                                          <p:attrName>ppt_w</p:attrName>
                                        </p:attrNameLst>
                                      </p:cBhvr>
                                      <p:tavLst>
                                        <p:tav tm="0">
                                          <p:val>
                                            <p:fltVal val="0"/>
                                          </p:val>
                                        </p:tav>
                                        <p:tav tm="100000">
                                          <p:val>
                                            <p:strVal val="#ppt_w"/>
                                          </p:val>
                                        </p:tav>
                                      </p:tavLst>
                                    </p:anim>
                                    <p:anim calcmode="lin" valueType="num">
                                      <p:cBhvr>
                                        <p:cTn id="139" dur="50" fill="hold"/>
                                        <p:tgtEl>
                                          <p:spTgt spid="28785"/>
                                        </p:tgtEl>
                                        <p:attrNameLst>
                                          <p:attrName>ppt_h</p:attrName>
                                        </p:attrNameLst>
                                      </p:cBhvr>
                                      <p:tavLst>
                                        <p:tav tm="0">
                                          <p:val>
                                            <p:fltVal val="0"/>
                                          </p:val>
                                        </p:tav>
                                        <p:tav tm="100000">
                                          <p:val>
                                            <p:strVal val="#ppt_h"/>
                                          </p:val>
                                        </p:tav>
                                      </p:tavLst>
                                    </p:anim>
                                    <p:animEffect transition="in" filter="fade">
                                      <p:cBhvr>
                                        <p:cTn id="140" dur="50"/>
                                        <p:tgtEl>
                                          <p:spTgt spid="28785"/>
                                        </p:tgtEl>
                                      </p:cBhvr>
                                    </p:animEffect>
                                  </p:childTnLst>
                                </p:cTn>
                              </p:par>
                              <p:par>
                                <p:cTn id="141" presetID="8" presetClass="entr" presetSubtype="16" fill="hold" nodeType="withEffect">
                                  <p:stCondLst>
                                    <p:cond delay="0"/>
                                  </p:stCondLst>
                                  <p:childTnLst>
                                    <p:set>
                                      <p:cBhvr>
                                        <p:cTn id="142" dur="1" fill="hold">
                                          <p:stCondLst>
                                            <p:cond delay="0"/>
                                          </p:stCondLst>
                                        </p:cTn>
                                        <p:tgtEl>
                                          <p:spTgt spid="2"/>
                                        </p:tgtEl>
                                        <p:attrNameLst>
                                          <p:attrName>style.visibility</p:attrName>
                                        </p:attrNameLst>
                                      </p:cBhvr>
                                      <p:to>
                                        <p:strVal val="visible"/>
                                      </p:to>
                                    </p:set>
                                    <p:animEffect transition="in" filter="diamond(in)">
                                      <p:cBhvr>
                                        <p:cTn id="143" dur="2000"/>
                                        <p:tgtEl>
                                          <p:spTgt spid="2"/>
                                        </p:tgtEl>
                                      </p:cBhvr>
                                    </p:animEffect>
                                  </p:childTnLst>
                                  <p:subTnLst>
                                    <p:audio>
                                      <p:cMediaNode>
                                        <p:cTn display="0" masterRel="sameClick">
                                          <p:stCondLst>
                                            <p:cond evt="begin" delay="0">
                                              <p:tn val="141"/>
                                            </p:cond>
                                          </p:stCondLst>
                                          <p:endCondLst>
                                            <p:cond evt="onStopAudio" delay="0">
                                              <p:tgtEl>
                                                <p:sldTgt/>
                                              </p:tgtEl>
                                            </p:cond>
                                          </p:endCondLst>
                                        </p:cTn>
                                        <p:tgtEl>
                                          <p:sndTgt r:embed="rId4" name="applause.wav" builtIn="1"/>
                                        </p:tgtEl>
                                      </p:cMediaNode>
                                    </p:audio>
                                  </p:subTnLst>
                                </p:cTn>
                              </p:par>
                              <p:par>
                                <p:cTn id="144" presetID="8" presetClass="exit" presetSubtype="16" fill="hold" nodeType="withEffect">
                                  <p:stCondLst>
                                    <p:cond delay="0"/>
                                  </p:stCondLst>
                                  <p:childTnLst>
                                    <p:animEffect transition="out" filter="diamond(in)">
                                      <p:cBhvr>
                                        <p:cTn id="145" dur="2000"/>
                                        <p:tgtEl>
                                          <p:spTgt spid="2"/>
                                        </p:tgtEl>
                                      </p:cBhvr>
                                    </p:animEffect>
                                    <p:set>
                                      <p:cBhvr>
                                        <p:cTn id="146" dur="1" fill="hold">
                                          <p:stCondLst>
                                            <p:cond delay="1999"/>
                                          </p:stCondLst>
                                        </p:cTn>
                                        <p:tgtEl>
                                          <p:spTgt spid="2"/>
                                        </p:tgtEl>
                                        <p:attrNameLst>
                                          <p:attrName>style.visibility</p:attrName>
                                        </p:attrNameLst>
                                      </p:cBhvr>
                                      <p:to>
                                        <p:strVal val="hidden"/>
                                      </p:to>
                                    </p:set>
                                  </p:childTnLst>
                                  <p:subTnLst>
                                    <p:audio>
                                      <p:cMediaNode>
                                        <p:cTn display="0" masterRel="sameClick">
                                          <p:stCondLst>
                                            <p:cond evt="begin" delay="0">
                                              <p:tn val="144"/>
                                            </p:cond>
                                          </p:stCondLst>
                                          <p:endCondLst>
                                            <p:cond evt="onStopAudio" delay="0">
                                              <p:tgtEl>
                                                <p:sldTgt/>
                                              </p:tgtEl>
                                            </p:cond>
                                          </p:endCondLst>
                                        </p:cTn>
                                        <p:tgtEl>
                                          <p:sndTgt r:embed="rId4" name="applause.wav" builtIn="1"/>
                                        </p:tgtEl>
                                      </p:cMediaNode>
                                    </p:audio>
                                  </p:subTnLst>
                                </p:cTn>
                              </p:par>
                            </p:childTnLst>
                          </p:cTn>
                        </p:par>
                        <p:par>
                          <p:cTn id="147" fill="hold" nodeType="afterGroup">
                            <p:stCondLst>
                              <p:cond delay="2050"/>
                            </p:stCondLst>
                            <p:childTnLst>
                              <p:par>
                                <p:cTn id="148" presetID="2" presetClass="exit" presetSubtype="4" fill="hold" nodeType="afterEffect">
                                  <p:stCondLst>
                                    <p:cond delay="0"/>
                                  </p:stCondLst>
                                  <p:childTnLst>
                                    <p:anim calcmode="lin" valueType="num">
                                      <p:cBhvr additive="base">
                                        <p:cTn id="149" dur="2000"/>
                                        <p:tgtEl>
                                          <p:spTgt spid="28785"/>
                                        </p:tgtEl>
                                        <p:attrNameLst>
                                          <p:attrName>ppt_x</p:attrName>
                                        </p:attrNameLst>
                                      </p:cBhvr>
                                      <p:tavLst>
                                        <p:tav tm="0">
                                          <p:val>
                                            <p:strVal val="ppt_x"/>
                                          </p:val>
                                        </p:tav>
                                        <p:tav tm="100000">
                                          <p:val>
                                            <p:strVal val="ppt_x"/>
                                          </p:val>
                                        </p:tav>
                                      </p:tavLst>
                                    </p:anim>
                                    <p:anim calcmode="lin" valueType="num">
                                      <p:cBhvr additive="base">
                                        <p:cTn id="150" dur="2000"/>
                                        <p:tgtEl>
                                          <p:spTgt spid="28785"/>
                                        </p:tgtEl>
                                        <p:attrNameLst>
                                          <p:attrName>ppt_y</p:attrName>
                                        </p:attrNameLst>
                                      </p:cBhvr>
                                      <p:tavLst>
                                        <p:tav tm="0">
                                          <p:val>
                                            <p:strVal val="ppt_y"/>
                                          </p:val>
                                        </p:tav>
                                        <p:tav tm="100000">
                                          <p:val>
                                            <p:strVal val="1+ppt_h/2"/>
                                          </p:val>
                                        </p:tav>
                                      </p:tavLst>
                                    </p:anim>
                                    <p:set>
                                      <p:cBhvr>
                                        <p:cTn id="151" dur="1" fill="hold">
                                          <p:stCondLst>
                                            <p:cond delay="1999"/>
                                          </p:stCondLst>
                                        </p:cTn>
                                        <p:tgtEl>
                                          <p:spTgt spid="28785"/>
                                        </p:tgtEl>
                                        <p:attrNameLst>
                                          <p:attrName>style.visibility</p:attrName>
                                        </p:attrNameLst>
                                      </p:cBhvr>
                                      <p:to>
                                        <p:strVal val="hidden"/>
                                      </p:to>
                                    </p:set>
                                  </p:childTnLst>
                                </p:cTn>
                              </p:par>
                            </p:childTnLst>
                          </p:cTn>
                        </p:par>
                      </p:childTnLst>
                    </p:cTn>
                  </p:par>
                </p:childTnLst>
              </p:cTn>
              <p:nextCondLst>
                <p:cond evt="onClick" delay="0">
                  <p:tgtEl>
                    <p:spTgt spid="28727"/>
                  </p:tgtEl>
                </p:cond>
              </p:nextCondLst>
            </p:seq>
            <p:seq concurrent="1" nextAc="seek">
              <p:cTn id="152" restart="whenNotActive" fill="hold" evtFilter="cancelBubble" nodeType="interactiveSeq">
                <p:stCondLst>
                  <p:cond evt="onClick" delay="0">
                    <p:tgtEl>
                      <p:spTgt spid="28721"/>
                    </p:tgtEl>
                  </p:cond>
                </p:stCondLst>
                <p:endSync evt="end" delay="0">
                  <p:rtn val="all"/>
                </p:endSync>
                <p:childTnLst>
                  <p:par>
                    <p:cTn id="153" fill="hold" nodeType="clickPar">
                      <p:stCondLst>
                        <p:cond delay="0"/>
                      </p:stCondLst>
                      <p:childTnLst>
                        <p:par>
                          <p:cTn id="154" fill="hold" nodeType="withGroup">
                            <p:stCondLst>
                              <p:cond delay="0"/>
                            </p:stCondLst>
                            <p:childTnLst>
                              <p:par>
                                <p:cTn id="155" presetID="27" presetClass="entr" presetSubtype="0" fill="hold" grpId="0" nodeType="clickEffect">
                                  <p:stCondLst>
                                    <p:cond delay="0"/>
                                  </p:stCondLst>
                                  <p:iterate type="lt">
                                    <p:tmPct val="50000"/>
                                  </p:iterate>
                                  <p:childTnLst>
                                    <p:set>
                                      <p:cBhvr>
                                        <p:cTn id="156" dur="1" fill="hold">
                                          <p:stCondLst>
                                            <p:cond delay="0"/>
                                          </p:stCondLst>
                                        </p:cTn>
                                        <p:tgtEl>
                                          <p:spTgt spid="28766"/>
                                        </p:tgtEl>
                                        <p:attrNameLst>
                                          <p:attrName>style.visibility</p:attrName>
                                        </p:attrNameLst>
                                      </p:cBhvr>
                                      <p:to>
                                        <p:strVal val="visible"/>
                                      </p:to>
                                    </p:set>
                                    <p:anim calcmode="discrete" valueType="clr">
                                      <p:cBhvr override="childStyle">
                                        <p:cTn id="157" dur="50"/>
                                        <p:tgtEl>
                                          <p:spTgt spid="28766"/>
                                        </p:tgtEl>
                                        <p:attrNameLst>
                                          <p:attrName>style.color</p:attrName>
                                        </p:attrNameLst>
                                      </p:cBhvr>
                                      <p:tavLst>
                                        <p:tav tm="0">
                                          <p:val>
                                            <p:clrVal>
                                              <a:schemeClr val="accent2"/>
                                            </p:clrVal>
                                          </p:val>
                                        </p:tav>
                                        <p:tav tm="50000">
                                          <p:val>
                                            <p:clrVal>
                                              <a:schemeClr val="hlink"/>
                                            </p:clrVal>
                                          </p:val>
                                        </p:tav>
                                      </p:tavLst>
                                    </p:anim>
                                    <p:anim calcmode="discrete" valueType="clr">
                                      <p:cBhvr>
                                        <p:cTn id="158" dur="50"/>
                                        <p:tgtEl>
                                          <p:spTgt spid="28766"/>
                                        </p:tgtEl>
                                        <p:attrNameLst>
                                          <p:attrName>fillcolor</p:attrName>
                                        </p:attrNameLst>
                                      </p:cBhvr>
                                      <p:tavLst>
                                        <p:tav tm="0">
                                          <p:val>
                                            <p:clrVal>
                                              <a:schemeClr val="accent2"/>
                                            </p:clrVal>
                                          </p:val>
                                        </p:tav>
                                        <p:tav tm="50000">
                                          <p:val>
                                            <p:clrVal>
                                              <a:schemeClr val="hlink"/>
                                            </p:clrVal>
                                          </p:val>
                                        </p:tav>
                                      </p:tavLst>
                                    </p:anim>
                                    <p:set>
                                      <p:cBhvr>
                                        <p:cTn id="159" dur="50"/>
                                        <p:tgtEl>
                                          <p:spTgt spid="28766"/>
                                        </p:tgtEl>
                                        <p:attrNameLst>
                                          <p:attrName>fill.type</p:attrName>
                                        </p:attrNameLst>
                                      </p:cBhvr>
                                      <p:to>
                                        <p:strVal val="solid"/>
                                      </p:to>
                                    </p:set>
                                  </p:childTnLst>
                                </p:cTn>
                              </p:par>
                              <p:par>
                                <p:cTn id="160" presetID="53" presetClass="entr" presetSubtype="0" fill="hold" nodeType="withEffect">
                                  <p:stCondLst>
                                    <p:cond delay="0"/>
                                  </p:stCondLst>
                                  <p:childTnLst>
                                    <p:set>
                                      <p:cBhvr>
                                        <p:cTn id="161" dur="1" fill="hold">
                                          <p:stCondLst>
                                            <p:cond delay="0"/>
                                          </p:stCondLst>
                                        </p:cTn>
                                        <p:tgtEl>
                                          <p:spTgt spid="28806"/>
                                        </p:tgtEl>
                                        <p:attrNameLst>
                                          <p:attrName>style.visibility</p:attrName>
                                        </p:attrNameLst>
                                      </p:cBhvr>
                                      <p:to>
                                        <p:strVal val="visible"/>
                                      </p:to>
                                    </p:set>
                                    <p:anim calcmode="lin" valueType="num">
                                      <p:cBhvr>
                                        <p:cTn id="162" dur="500" fill="hold"/>
                                        <p:tgtEl>
                                          <p:spTgt spid="28806"/>
                                        </p:tgtEl>
                                        <p:attrNameLst>
                                          <p:attrName>ppt_w</p:attrName>
                                        </p:attrNameLst>
                                      </p:cBhvr>
                                      <p:tavLst>
                                        <p:tav tm="0">
                                          <p:val>
                                            <p:fltVal val="0"/>
                                          </p:val>
                                        </p:tav>
                                        <p:tav tm="100000">
                                          <p:val>
                                            <p:strVal val="#ppt_w"/>
                                          </p:val>
                                        </p:tav>
                                      </p:tavLst>
                                    </p:anim>
                                    <p:anim calcmode="lin" valueType="num">
                                      <p:cBhvr>
                                        <p:cTn id="163" dur="500" fill="hold"/>
                                        <p:tgtEl>
                                          <p:spTgt spid="28806"/>
                                        </p:tgtEl>
                                        <p:attrNameLst>
                                          <p:attrName>ppt_h</p:attrName>
                                        </p:attrNameLst>
                                      </p:cBhvr>
                                      <p:tavLst>
                                        <p:tav tm="0">
                                          <p:val>
                                            <p:fltVal val="0"/>
                                          </p:val>
                                        </p:tav>
                                        <p:tav tm="100000">
                                          <p:val>
                                            <p:strVal val="#ppt_h"/>
                                          </p:val>
                                        </p:tav>
                                      </p:tavLst>
                                    </p:anim>
                                    <p:animEffect transition="in" filter="fade">
                                      <p:cBhvr>
                                        <p:cTn id="164" dur="500"/>
                                        <p:tgtEl>
                                          <p:spTgt spid="28806"/>
                                        </p:tgtEl>
                                      </p:cBhvr>
                                    </p:animEffect>
                                  </p:childTnLst>
                                </p:cTn>
                              </p:par>
                            </p:childTnLst>
                          </p:cTn>
                        </p:par>
                      </p:childTnLst>
                    </p:cTn>
                  </p:par>
                </p:childTnLst>
              </p:cTn>
              <p:nextCondLst>
                <p:cond evt="onClick" delay="0">
                  <p:tgtEl>
                    <p:spTgt spid="28721"/>
                  </p:tgtEl>
                </p:cond>
              </p:nextCondLst>
            </p:seq>
            <p:seq concurrent="1" nextAc="seek">
              <p:cTn id="165" restart="whenNotActive" fill="hold" evtFilter="cancelBubble" nodeType="interactiveSeq">
                <p:stCondLst>
                  <p:cond evt="onClick" delay="0">
                    <p:tgtEl>
                      <p:spTgt spid="28728"/>
                    </p:tgtEl>
                  </p:cond>
                </p:stCondLst>
                <p:endSync evt="end" delay="0">
                  <p:rtn val="all"/>
                </p:endSync>
                <p:childTnLst>
                  <p:par>
                    <p:cTn id="166" fill="hold" nodeType="clickPar">
                      <p:stCondLst>
                        <p:cond delay="0"/>
                      </p:stCondLst>
                      <p:childTnLst>
                        <p:par>
                          <p:cTn id="167" fill="hold" nodeType="withGroup">
                            <p:stCondLst>
                              <p:cond delay="0"/>
                            </p:stCondLst>
                            <p:childTnLst>
                              <p:par>
                                <p:cTn id="168" presetID="2" presetClass="exit" presetSubtype="4" fill="hold" grpId="1" nodeType="clickEffect">
                                  <p:stCondLst>
                                    <p:cond delay="0"/>
                                  </p:stCondLst>
                                  <p:iterate type="lt">
                                    <p:tmPct val="0"/>
                                  </p:iterate>
                                  <p:childTnLst>
                                    <p:anim calcmode="lin" valueType="num">
                                      <p:cBhvr additive="base">
                                        <p:cTn id="169" dur="50"/>
                                        <p:tgtEl>
                                          <p:spTgt spid="28766"/>
                                        </p:tgtEl>
                                        <p:attrNameLst>
                                          <p:attrName>ppt_x</p:attrName>
                                        </p:attrNameLst>
                                      </p:cBhvr>
                                      <p:tavLst>
                                        <p:tav tm="0">
                                          <p:val>
                                            <p:strVal val="ppt_x"/>
                                          </p:val>
                                        </p:tav>
                                        <p:tav tm="100000">
                                          <p:val>
                                            <p:strVal val="ppt_x"/>
                                          </p:val>
                                        </p:tav>
                                      </p:tavLst>
                                    </p:anim>
                                    <p:anim calcmode="lin" valueType="num">
                                      <p:cBhvr additive="base">
                                        <p:cTn id="170" dur="50"/>
                                        <p:tgtEl>
                                          <p:spTgt spid="28766"/>
                                        </p:tgtEl>
                                        <p:attrNameLst>
                                          <p:attrName>ppt_y</p:attrName>
                                        </p:attrNameLst>
                                      </p:cBhvr>
                                      <p:tavLst>
                                        <p:tav tm="0">
                                          <p:val>
                                            <p:strVal val="ppt_y"/>
                                          </p:val>
                                        </p:tav>
                                        <p:tav tm="100000">
                                          <p:val>
                                            <p:strVal val="1+ppt_h/2"/>
                                          </p:val>
                                        </p:tav>
                                      </p:tavLst>
                                    </p:anim>
                                    <p:set>
                                      <p:cBhvr>
                                        <p:cTn id="171" dur="1" fill="hold">
                                          <p:stCondLst>
                                            <p:cond delay="49"/>
                                          </p:stCondLst>
                                        </p:cTn>
                                        <p:tgtEl>
                                          <p:spTgt spid="28766"/>
                                        </p:tgtEl>
                                        <p:attrNameLst>
                                          <p:attrName>style.visibility</p:attrName>
                                        </p:attrNameLst>
                                      </p:cBhvr>
                                      <p:to>
                                        <p:strVal val="hidden"/>
                                      </p:to>
                                    </p:set>
                                  </p:childTnLst>
                                </p:cTn>
                              </p:par>
                              <p:par>
                                <p:cTn id="172" presetID="2" presetClass="exit" presetSubtype="4" fill="hold" nodeType="withEffect">
                                  <p:stCondLst>
                                    <p:cond delay="0"/>
                                  </p:stCondLst>
                                  <p:childTnLst>
                                    <p:anim calcmode="lin" valueType="num">
                                      <p:cBhvr additive="base">
                                        <p:cTn id="173" dur="50"/>
                                        <p:tgtEl>
                                          <p:spTgt spid="28806"/>
                                        </p:tgtEl>
                                        <p:attrNameLst>
                                          <p:attrName>ppt_x</p:attrName>
                                        </p:attrNameLst>
                                      </p:cBhvr>
                                      <p:tavLst>
                                        <p:tav tm="0">
                                          <p:val>
                                            <p:strVal val="ppt_x"/>
                                          </p:val>
                                        </p:tav>
                                        <p:tav tm="100000">
                                          <p:val>
                                            <p:strVal val="ppt_x"/>
                                          </p:val>
                                        </p:tav>
                                      </p:tavLst>
                                    </p:anim>
                                    <p:anim calcmode="lin" valueType="num">
                                      <p:cBhvr additive="base">
                                        <p:cTn id="174" dur="50"/>
                                        <p:tgtEl>
                                          <p:spTgt spid="28806"/>
                                        </p:tgtEl>
                                        <p:attrNameLst>
                                          <p:attrName>ppt_y</p:attrName>
                                        </p:attrNameLst>
                                      </p:cBhvr>
                                      <p:tavLst>
                                        <p:tav tm="0">
                                          <p:val>
                                            <p:strVal val="ppt_y"/>
                                          </p:val>
                                        </p:tav>
                                        <p:tav tm="100000">
                                          <p:val>
                                            <p:strVal val="1+ppt_h/2"/>
                                          </p:val>
                                        </p:tav>
                                      </p:tavLst>
                                    </p:anim>
                                    <p:set>
                                      <p:cBhvr>
                                        <p:cTn id="175" dur="1" fill="hold">
                                          <p:stCondLst>
                                            <p:cond delay="49"/>
                                          </p:stCondLst>
                                        </p:cTn>
                                        <p:tgtEl>
                                          <p:spTgt spid="28806"/>
                                        </p:tgtEl>
                                        <p:attrNameLst>
                                          <p:attrName>style.visibility</p:attrName>
                                        </p:attrNameLst>
                                      </p:cBhvr>
                                      <p:to>
                                        <p:strVal val="hidden"/>
                                      </p:to>
                                    </p:set>
                                  </p:childTnLst>
                                </p:cTn>
                              </p:par>
                              <p:par>
                                <p:cTn id="176" presetID="2" presetClass="exit" presetSubtype="4" fill="hold" grpId="0" nodeType="withEffect">
                                  <p:stCondLst>
                                    <p:cond delay="0"/>
                                  </p:stCondLst>
                                  <p:childTnLst>
                                    <p:anim calcmode="lin" valueType="num">
                                      <p:cBhvr additive="base">
                                        <p:cTn id="177" dur="50"/>
                                        <p:tgtEl>
                                          <p:spTgt spid="28721"/>
                                        </p:tgtEl>
                                        <p:attrNameLst>
                                          <p:attrName>ppt_x</p:attrName>
                                        </p:attrNameLst>
                                      </p:cBhvr>
                                      <p:tavLst>
                                        <p:tav tm="0">
                                          <p:val>
                                            <p:strVal val="ppt_x"/>
                                          </p:val>
                                        </p:tav>
                                        <p:tav tm="100000">
                                          <p:val>
                                            <p:strVal val="ppt_x"/>
                                          </p:val>
                                        </p:tav>
                                      </p:tavLst>
                                    </p:anim>
                                    <p:anim calcmode="lin" valueType="num">
                                      <p:cBhvr additive="base">
                                        <p:cTn id="178" dur="50"/>
                                        <p:tgtEl>
                                          <p:spTgt spid="28721"/>
                                        </p:tgtEl>
                                        <p:attrNameLst>
                                          <p:attrName>ppt_y</p:attrName>
                                        </p:attrNameLst>
                                      </p:cBhvr>
                                      <p:tavLst>
                                        <p:tav tm="0">
                                          <p:val>
                                            <p:strVal val="ppt_y"/>
                                          </p:val>
                                        </p:tav>
                                        <p:tav tm="100000">
                                          <p:val>
                                            <p:strVal val="1+ppt_h/2"/>
                                          </p:val>
                                        </p:tav>
                                      </p:tavLst>
                                    </p:anim>
                                    <p:set>
                                      <p:cBhvr>
                                        <p:cTn id="179" dur="1" fill="hold">
                                          <p:stCondLst>
                                            <p:cond delay="49"/>
                                          </p:stCondLst>
                                        </p:cTn>
                                        <p:tgtEl>
                                          <p:spTgt spid="28721"/>
                                        </p:tgtEl>
                                        <p:attrNameLst>
                                          <p:attrName>style.visibility</p:attrName>
                                        </p:attrNameLst>
                                      </p:cBhvr>
                                      <p:to>
                                        <p:strVal val="hidden"/>
                                      </p:to>
                                    </p:set>
                                  </p:childTnLst>
                                </p:cTn>
                              </p:par>
                            </p:childTnLst>
                          </p:cTn>
                        </p:par>
                        <p:par>
                          <p:cTn id="180" fill="hold" nodeType="afterGroup">
                            <p:stCondLst>
                              <p:cond delay="50"/>
                            </p:stCondLst>
                            <p:childTnLst>
                              <p:par>
                                <p:cTn id="181" presetID="53" presetClass="entr" presetSubtype="0" fill="hold" nodeType="afterEffect">
                                  <p:stCondLst>
                                    <p:cond delay="0"/>
                                  </p:stCondLst>
                                  <p:childTnLst>
                                    <p:set>
                                      <p:cBhvr>
                                        <p:cTn id="182" dur="1" fill="hold">
                                          <p:stCondLst>
                                            <p:cond delay="0"/>
                                          </p:stCondLst>
                                        </p:cTn>
                                        <p:tgtEl>
                                          <p:spTgt spid="13"/>
                                        </p:tgtEl>
                                        <p:attrNameLst>
                                          <p:attrName>style.visibility</p:attrName>
                                        </p:attrNameLst>
                                      </p:cBhvr>
                                      <p:to>
                                        <p:strVal val="visible"/>
                                      </p:to>
                                    </p:set>
                                    <p:anim calcmode="lin" valueType="num">
                                      <p:cBhvr>
                                        <p:cTn id="183" dur="500" fill="hold"/>
                                        <p:tgtEl>
                                          <p:spTgt spid="13"/>
                                        </p:tgtEl>
                                        <p:attrNameLst>
                                          <p:attrName>ppt_w</p:attrName>
                                        </p:attrNameLst>
                                      </p:cBhvr>
                                      <p:tavLst>
                                        <p:tav tm="0">
                                          <p:val>
                                            <p:fltVal val="0"/>
                                          </p:val>
                                        </p:tav>
                                        <p:tav tm="100000">
                                          <p:val>
                                            <p:strVal val="#ppt_w"/>
                                          </p:val>
                                        </p:tav>
                                      </p:tavLst>
                                    </p:anim>
                                    <p:anim calcmode="lin" valueType="num">
                                      <p:cBhvr>
                                        <p:cTn id="184" dur="500" fill="hold"/>
                                        <p:tgtEl>
                                          <p:spTgt spid="13"/>
                                        </p:tgtEl>
                                        <p:attrNameLst>
                                          <p:attrName>ppt_h</p:attrName>
                                        </p:attrNameLst>
                                      </p:cBhvr>
                                      <p:tavLst>
                                        <p:tav tm="0">
                                          <p:val>
                                            <p:fltVal val="0"/>
                                          </p:val>
                                        </p:tav>
                                        <p:tav tm="100000">
                                          <p:val>
                                            <p:strVal val="#ppt_h"/>
                                          </p:val>
                                        </p:tav>
                                      </p:tavLst>
                                    </p:anim>
                                    <p:animEffect transition="in" filter="fade">
                                      <p:cBhvr>
                                        <p:cTn id="185" dur="500"/>
                                        <p:tgtEl>
                                          <p:spTgt spid="13"/>
                                        </p:tgtEl>
                                      </p:cBhvr>
                                    </p:animEffect>
                                  </p:childTnLst>
                                </p:cTn>
                              </p:par>
                              <p:par>
                                <p:cTn id="186" presetID="53" presetClass="entr" presetSubtype="0" fill="hold" nodeType="withEffect">
                                  <p:stCondLst>
                                    <p:cond delay="0"/>
                                  </p:stCondLst>
                                  <p:childTnLst>
                                    <p:set>
                                      <p:cBhvr>
                                        <p:cTn id="187" dur="1" fill="hold">
                                          <p:stCondLst>
                                            <p:cond delay="0"/>
                                          </p:stCondLst>
                                        </p:cTn>
                                        <p:tgtEl>
                                          <p:spTgt spid="28785"/>
                                        </p:tgtEl>
                                        <p:attrNameLst>
                                          <p:attrName>style.visibility</p:attrName>
                                        </p:attrNameLst>
                                      </p:cBhvr>
                                      <p:to>
                                        <p:strVal val="visible"/>
                                      </p:to>
                                    </p:set>
                                    <p:anim calcmode="lin" valueType="num">
                                      <p:cBhvr>
                                        <p:cTn id="188" dur="50" fill="hold"/>
                                        <p:tgtEl>
                                          <p:spTgt spid="28785"/>
                                        </p:tgtEl>
                                        <p:attrNameLst>
                                          <p:attrName>ppt_w</p:attrName>
                                        </p:attrNameLst>
                                      </p:cBhvr>
                                      <p:tavLst>
                                        <p:tav tm="0">
                                          <p:val>
                                            <p:fltVal val="0"/>
                                          </p:val>
                                        </p:tav>
                                        <p:tav tm="100000">
                                          <p:val>
                                            <p:strVal val="#ppt_w"/>
                                          </p:val>
                                        </p:tav>
                                      </p:tavLst>
                                    </p:anim>
                                    <p:anim calcmode="lin" valueType="num">
                                      <p:cBhvr>
                                        <p:cTn id="189" dur="50" fill="hold"/>
                                        <p:tgtEl>
                                          <p:spTgt spid="28785"/>
                                        </p:tgtEl>
                                        <p:attrNameLst>
                                          <p:attrName>ppt_h</p:attrName>
                                        </p:attrNameLst>
                                      </p:cBhvr>
                                      <p:tavLst>
                                        <p:tav tm="0">
                                          <p:val>
                                            <p:fltVal val="0"/>
                                          </p:val>
                                        </p:tav>
                                        <p:tav tm="100000">
                                          <p:val>
                                            <p:strVal val="#ppt_h"/>
                                          </p:val>
                                        </p:tav>
                                      </p:tavLst>
                                    </p:anim>
                                    <p:animEffect transition="in" filter="fade">
                                      <p:cBhvr>
                                        <p:cTn id="190" dur="50"/>
                                        <p:tgtEl>
                                          <p:spTgt spid="28785"/>
                                        </p:tgtEl>
                                      </p:cBhvr>
                                    </p:animEffect>
                                  </p:childTnLst>
                                </p:cTn>
                              </p:par>
                              <p:par>
                                <p:cTn id="191" presetID="8" presetClass="entr" presetSubtype="16" fill="hold" nodeType="withEffect">
                                  <p:stCondLst>
                                    <p:cond delay="0"/>
                                  </p:stCondLst>
                                  <p:childTnLst>
                                    <p:set>
                                      <p:cBhvr>
                                        <p:cTn id="192" dur="1" fill="hold">
                                          <p:stCondLst>
                                            <p:cond delay="0"/>
                                          </p:stCondLst>
                                        </p:cTn>
                                        <p:tgtEl>
                                          <p:spTgt spid="2"/>
                                        </p:tgtEl>
                                        <p:attrNameLst>
                                          <p:attrName>style.visibility</p:attrName>
                                        </p:attrNameLst>
                                      </p:cBhvr>
                                      <p:to>
                                        <p:strVal val="visible"/>
                                      </p:to>
                                    </p:set>
                                    <p:animEffect transition="in" filter="diamond(in)">
                                      <p:cBhvr>
                                        <p:cTn id="193" dur="2000"/>
                                        <p:tgtEl>
                                          <p:spTgt spid="2"/>
                                        </p:tgtEl>
                                      </p:cBhvr>
                                    </p:animEffect>
                                  </p:childTnLst>
                                  <p:subTnLst>
                                    <p:audio>
                                      <p:cMediaNode>
                                        <p:cTn display="0" masterRel="sameClick">
                                          <p:stCondLst>
                                            <p:cond evt="begin" delay="0">
                                              <p:tn val="191"/>
                                            </p:cond>
                                          </p:stCondLst>
                                          <p:endCondLst>
                                            <p:cond evt="onStopAudio" delay="0">
                                              <p:tgtEl>
                                                <p:sldTgt/>
                                              </p:tgtEl>
                                            </p:cond>
                                          </p:endCondLst>
                                        </p:cTn>
                                        <p:tgtEl>
                                          <p:sndTgt r:embed="rId4" name="applause.wav" builtIn="1"/>
                                        </p:tgtEl>
                                      </p:cMediaNode>
                                    </p:audio>
                                  </p:subTnLst>
                                </p:cTn>
                              </p:par>
                              <p:par>
                                <p:cTn id="194" presetID="8" presetClass="exit" presetSubtype="16" fill="hold" nodeType="withEffect">
                                  <p:stCondLst>
                                    <p:cond delay="0"/>
                                  </p:stCondLst>
                                  <p:childTnLst>
                                    <p:animEffect transition="out" filter="diamond(in)">
                                      <p:cBhvr>
                                        <p:cTn id="195" dur="2000"/>
                                        <p:tgtEl>
                                          <p:spTgt spid="2"/>
                                        </p:tgtEl>
                                      </p:cBhvr>
                                    </p:animEffect>
                                    <p:set>
                                      <p:cBhvr>
                                        <p:cTn id="196" dur="1" fill="hold">
                                          <p:stCondLst>
                                            <p:cond delay="1999"/>
                                          </p:stCondLst>
                                        </p:cTn>
                                        <p:tgtEl>
                                          <p:spTgt spid="2"/>
                                        </p:tgtEl>
                                        <p:attrNameLst>
                                          <p:attrName>style.visibility</p:attrName>
                                        </p:attrNameLst>
                                      </p:cBhvr>
                                      <p:to>
                                        <p:strVal val="hidden"/>
                                      </p:to>
                                    </p:set>
                                  </p:childTnLst>
                                  <p:subTnLst>
                                    <p:audio>
                                      <p:cMediaNode>
                                        <p:cTn display="0" masterRel="sameClick">
                                          <p:stCondLst>
                                            <p:cond evt="begin" delay="0">
                                              <p:tn val="194"/>
                                            </p:cond>
                                          </p:stCondLst>
                                          <p:endCondLst>
                                            <p:cond evt="onStopAudio" delay="0">
                                              <p:tgtEl>
                                                <p:sldTgt/>
                                              </p:tgtEl>
                                            </p:cond>
                                          </p:endCondLst>
                                        </p:cTn>
                                        <p:tgtEl>
                                          <p:sndTgt r:embed="rId4" name="applause.wav" builtIn="1"/>
                                        </p:tgtEl>
                                      </p:cMediaNode>
                                    </p:audio>
                                  </p:subTnLst>
                                </p:cTn>
                              </p:par>
                            </p:childTnLst>
                          </p:cTn>
                        </p:par>
                        <p:par>
                          <p:cTn id="197" fill="hold" nodeType="afterGroup">
                            <p:stCondLst>
                              <p:cond delay="2050"/>
                            </p:stCondLst>
                            <p:childTnLst>
                              <p:par>
                                <p:cTn id="198" presetID="2" presetClass="exit" presetSubtype="4" fill="hold" nodeType="afterEffect">
                                  <p:stCondLst>
                                    <p:cond delay="0"/>
                                  </p:stCondLst>
                                  <p:childTnLst>
                                    <p:anim calcmode="lin" valueType="num">
                                      <p:cBhvr additive="base">
                                        <p:cTn id="199" dur="2000"/>
                                        <p:tgtEl>
                                          <p:spTgt spid="28785"/>
                                        </p:tgtEl>
                                        <p:attrNameLst>
                                          <p:attrName>ppt_x</p:attrName>
                                        </p:attrNameLst>
                                      </p:cBhvr>
                                      <p:tavLst>
                                        <p:tav tm="0">
                                          <p:val>
                                            <p:strVal val="ppt_x"/>
                                          </p:val>
                                        </p:tav>
                                        <p:tav tm="100000">
                                          <p:val>
                                            <p:strVal val="ppt_x"/>
                                          </p:val>
                                        </p:tav>
                                      </p:tavLst>
                                    </p:anim>
                                    <p:anim calcmode="lin" valueType="num">
                                      <p:cBhvr additive="base">
                                        <p:cTn id="200" dur="2000"/>
                                        <p:tgtEl>
                                          <p:spTgt spid="28785"/>
                                        </p:tgtEl>
                                        <p:attrNameLst>
                                          <p:attrName>ppt_y</p:attrName>
                                        </p:attrNameLst>
                                      </p:cBhvr>
                                      <p:tavLst>
                                        <p:tav tm="0">
                                          <p:val>
                                            <p:strVal val="ppt_y"/>
                                          </p:val>
                                        </p:tav>
                                        <p:tav tm="100000">
                                          <p:val>
                                            <p:strVal val="1+ppt_h/2"/>
                                          </p:val>
                                        </p:tav>
                                      </p:tavLst>
                                    </p:anim>
                                    <p:set>
                                      <p:cBhvr>
                                        <p:cTn id="201" dur="1" fill="hold">
                                          <p:stCondLst>
                                            <p:cond delay="1999"/>
                                          </p:stCondLst>
                                        </p:cTn>
                                        <p:tgtEl>
                                          <p:spTgt spid="28785"/>
                                        </p:tgtEl>
                                        <p:attrNameLst>
                                          <p:attrName>style.visibility</p:attrName>
                                        </p:attrNameLst>
                                      </p:cBhvr>
                                      <p:to>
                                        <p:strVal val="hidden"/>
                                      </p:to>
                                    </p:set>
                                  </p:childTnLst>
                                </p:cTn>
                              </p:par>
                            </p:childTnLst>
                          </p:cTn>
                        </p:par>
                      </p:childTnLst>
                    </p:cTn>
                  </p:par>
                </p:childTnLst>
              </p:cTn>
              <p:nextCondLst>
                <p:cond evt="onClick" delay="0">
                  <p:tgtEl>
                    <p:spTgt spid="28728"/>
                  </p:tgtEl>
                </p:cond>
              </p:nextCondLst>
            </p:seq>
            <p:seq concurrent="1" nextAc="seek">
              <p:cTn id="202" restart="whenNotActive" fill="hold" evtFilter="cancelBubble" nodeType="interactiveSeq">
                <p:stCondLst>
                  <p:cond evt="onClick" delay="0">
                    <p:tgtEl>
                      <p:spTgt spid="28722"/>
                    </p:tgtEl>
                  </p:cond>
                </p:stCondLst>
                <p:endSync evt="end" delay="0">
                  <p:rtn val="all"/>
                </p:endSync>
                <p:childTnLst>
                  <p:par>
                    <p:cTn id="203" fill="hold" nodeType="clickPar">
                      <p:stCondLst>
                        <p:cond delay="0"/>
                      </p:stCondLst>
                      <p:childTnLst>
                        <p:par>
                          <p:cTn id="204" fill="hold" nodeType="withGroup">
                            <p:stCondLst>
                              <p:cond delay="0"/>
                            </p:stCondLst>
                            <p:childTnLst>
                              <p:par>
                                <p:cTn id="205" presetID="27" presetClass="entr" presetSubtype="0" fill="hold" grpId="0" nodeType="clickEffect">
                                  <p:stCondLst>
                                    <p:cond delay="0"/>
                                  </p:stCondLst>
                                  <p:iterate type="lt">
                                    <p:tmPct val="50000"/>
                                  </p:iterate>
                                  <p:childTnLst>
                                    <p:set>
                                      <p:cBhvr>
                                        <p:cTn id="206" dur="1" fill="hold">
                                          <p:stCondLst>
                                            <p:cond delay="0"/>
                                          </p:stCondLst>
                                        </p:cTn>
                                        <p:tgtEl>
                                          <p:spTgt spid="28767"/>
                                        </p:tgtEl>
                                        <p:attrNameLst>
                                          <p:attrName>style.visibility</p:attrName>
                                        </p:attrNameLst>
                                      </p:cBhvr>
                                      <p:to>
                                        <p:strVal val="visible"/>
                                      </p:to>
                                    </p:set>
                                    <p:anim calcmode="discrete" valueType="clr">
                                      <p:cBhvr override="childStyle">
                                        <p:cTn id="207" dur="50"/>
                                        <p:tgtEl>
                                          <p:spTgt spid="28767"/>
                                        </p:tgtEl>
                                        <p:attrNameLst>
                                          <p:attrName>style.color</p:attrName>
                                        </p:attrNameLst>
                                      </p:cBhvr>
                                      <p:tavLst>
                                        <p:tav tm="0">
                                          <p:val>
                                            <p:clrVal>
                                              <a:schemeClr val="accent2"/>
                                            </p:clrVal>
                                          </p:val>
                                        </p:tav>
                                        <p:tav tm="50000">
                                          <p:val>
                                            <p:clrVal>
                                              <a:schemeClr val="hlink"/>
                                            </p:clrVal>
                                          </p:val>
                                        </p:tav>
                                      </p:tavLst>
                                    </p:anim>
                                    <p:anim calcmode="discrete" valueType="clr">
                                      <p:cBhvr>
                                        <p:cTn id="208" dur="50"/>
                                        <p:tgtEl>
                                          <p:spTgt spid="28767"/>
                                        </p:tgtEl>
                                        <p:attrNameLst>
                                          <p:attrName>fillcolor</p:attrName>
                                        </p:attrNameLst>
                                      </p:cBhvr>
                                      <p:tavLst>
                                        <p:tav tm="0">
                                          <p:val>
                                            <p:clrVal>
                                              <a:schemeClr val="accent2"/>
                                            </p:clrVal>
                                          </p:val>
                                        </p:tav>
                                        <p:tav tm="50000">
                                          <p:val>
                                            <p:clrVal>
                                              <a:schemeClr val="hlink"/>
                                            </p:clrVal>
                                          </p:val>
                                        </p:tav>
                                      </p:tavLst>
                                    </p:anim>
                                    <p:set>
                                      <p:cBhvr>
                                        <p:cTn id="209" dur="50"/>
                                        <p:tgtEl>
                                          <p:spTgt spid="28767"/>
                                        </p:tgtEl>
                                        <p:attrNameLst>
                                          <p:attrName>fill.type</p:attrName>
                                        </p:attrNameLst>
                                      </p:cBhvr>
                                      <p:to>
                                        <p:strVal val="solid"/>
                                      </p:to>
                                    </p:set>
                                  </p:childTnLst>
                                </p:cTn>
                              </p:par>
                              <p:par>
                                <p:cTn id="210" presetID="53" presetClass="entr" presetSubtype="0" fill="hold" nodeType="withEffect">
                                  <p:stCondLst>
                                    <p:cond delay="0"/>
                                  </p:stCondLst>
                                  <p:childTnLst>
                                    <p:set>
                                      <p:cBhvr>
                                        <p:cTn id="211" dur="1" fill="hold">
                                          <p:stCondLst>
                                            <p:cond delay="0"/>
                                          </p:stCondLst>
                                        </p:cTn>
                                        <p:tgtEl>
                                          <p:spTgt spid="28806"/>
                                        </p:tgtEl>
                                        <p:attrNameLst>
                                          <p:attrName>style.visibility</p:attrName>
                                        </p:attrNameLst>
                                      </p:cBhvr>
                                      <p:to>
                                        <p:strVal val="visible"/>
                                      </p:to>
                                    </p:set>
                                    <p:anim calcmode="lin" valueType="num">
                                      <p:cBhvr>
                                        <p:cTn id="212" dur="50" fill="hold"/>
                                        <p:tgtEl>
                                          <p:spTgt spid="28806"/>
                                        </p:tgtEl>
                                        <p:attrNameLst>
                                          <p:attrName>ppt_w</p:attrName>
                                        </p:attrNameLst>
                                      </p:cBhvr>
                                      <p:tavLst>
                                        <p:tav tm="0">
                                          <p:val>
                                            <p:fltVal val="0"/>
                                          </p:val>
                                        </p:tav>
                                        <p:tav tm="100000">
                                          <p:val>
                                            <p:strVal val="#ppt_w"/>
                                          </p:val>
                                        </p:tav>
                                      </p:tavLst>
                                    </p:anim>
                                    <p:anim calcmode="lin" valueType="num">
                                      <p:cBhvr>
                                        <p:cTn id="213" dur="50" fill="hold"/>
                                        <p:tgtEl>
                                          <p:spTgt spid="28806"/>
                                        </p:tgtEl>
                                        <p:attrNameLst>
                                          <p:attrName>ppt_h</p:attrName>
                                        </p:attrNameLst>
                                      </p:cBhvr>
                                      <p:tavLst>
                                        <p:tav tm="0">
                                          <p:val>
                                            <p:fltVal val="0"/>
                                          </p:val>
                                        </p:tav>
                                        <p:tav tm="100000">
                                          <p:val>
                                            <p:strVal val="#ppt_h"/>
                                          </p:val>
                                        </p:tav>
                                      </p:tavLst>
                                    </p:anim>
                                    <p:animEffect transition="in" filter="fade">
                                      <p:cBhvr>
                                        <p:cTn id="214" dur="50"/>
                                        <p:tgtEl>
                                          <p:spTgt spid="28806"/>
                                        </p:tgtEl>
                                      </p:cBhvr>
                                    </p:animEffect>
                                  </p:childTnLst>
                                </p:cTn>
                              </p:par>
                            </p:childTnLst>
                          </p:cTn>
                        </p:par>
                      </p:childTnLst>
                    </p:cTn>
                  </p:par>
                </p:childTnLst>
              </p:cTn>
              <p:nextCondLst>
                <p:cond evt="onClick" delay="0">
                  <p:tgtEl>
                    <p:spTgt spid="28722"/>
                  </p:tgtEl>
                </p:cond>
              </p:nextCondLst>
            </p:seq>
            <p:seq concurrent="1" nextAc="seek">
              <p:cTn id="215" restart="whenNotActive" fill="hold" evtFilter="cancelBubble" nodeType="interactiveSeq">
                <p:stCondLst>
                  <p:cond evt="onClick" delay="0">
                    <p:tgtEl>
                      <p:spTgt spid="28729"/>
                    </p:tgtEl>
                  </p:cond>
                </p:stCondLst>
                <p:endSync evt="end" delay="0">
                  <p:rtn val="all"/>
                </p:endSync>
                <p:childTnLst>
                  <p:par>
                    <p:cTn id="216" fill="hold" nodeType="clickPar">
                      <p:stCondLst>
                        <p:cond delay="0"/>
                      </p:stCondLst>
                      <p:childTnLst>
                        <p:par>
                          <p:cTn id="217" fill="hold" nodeType="withGroup">
                            <p:stCondLst>
                              <p:cond delay="0"/>
                            </p:stCondLst>
                            <p:childTnLst>
                              <p:par>
                                <p:cTn id="218" presetID="2" presetClass="exit" presetSubtype="4" fill="hold" grpId="1" nodeType="clickEffect">
                                  <p:stCondLst>
                                    <p:cond delay="0"/>
                                  </p:stCondLst>
                                  <p:iterate type="lt">
                                    <p:tmPct val="0"/>
                                  </p:iterate>
                                  <p:childTnLst>
                                    <p:anim calcmode="lin" valueType="num">
                                      <p:cBhvr additive="base">
                                        <p:cTn id="219" dur="50"/>
                                        <p:tgtEl>
                                          <p:spTgt spid="28767"/>
                                        </p:tgtEl>
                                        <p:attrNameLst>
                                          <p:attrName>ppt_x</p:attrName>
                                        </p:attrNameLst>
                                      </p:cBhvr>
                                      <p:tavLst>
                                        <p:tav tm="0">
                                          <p:val>
                                            <p:strVal val="ppt_x"/>
                                          </p:val>
                                        </p:tav>
                                        <p:tav tm="100000">
                                          <p:val>
                                            <p:strVal val="ppt_x"/>
                                          </p:val>
                                        </p:tav>
                                      </p:tavLst>
                                    </p:anim>
                                    <p:anim calcmode="lin" valueType="num">
                                      <p:cBhvr additive="base">
                                        <p:cTn id="220" dur="50"/>
                                        <p:tgtEl>
                                          <p:spTgt spid="28767"/>
                                        </p:tgtEl>
                                        <p:attrNameLst>
                                          <p:attrName>ppt_y</p:attrName>
                                        </p:attrNameLst>
                                      </p:cBhvr>
                                      <p:tavLst>
                                        <p:tav tm="0">
                                          <p:val>
                                            <p:strVal val="ppt_y"/>
                                          </p:val>
                                        </p:tav>
                                        <p:tav tm="100000">
                                          <p:val>
                                            <p:strVal val="1+ppt_h/2"/>
                                          </p:val>
                                        </p:tav>
                                      </p:tavLst>
                                    </p:anim>
                                    <p:set>
                                      <p:cBhvr>
                                        <p:cTn id="221" dur="1" fill="hold">
                                          <p:stCondLst>
                                            <p:cond delay="49"/>
                                          </p:stCondLst>
                                        </p:cTn>
                                        <p:tgtEl>
                                          <p:spTgt spid="28767"/>
                                        </p:tgtEl>
                                        <p:attrNameLst>
                                          <p:attrName>style.visibility</p:attrName>
                                        </p:attrNameLst>
                                      </p:cBhvr>
                                      <p:to>
                                        <p:strVal val="hidden"/>
                                      </p:to>
                                    </p:set>
                                  </p:childTnLst>
                                </p:cTn>
                              </p:par>
                              <p:par>
                                <p:cTn id="222" presetID="2" presetClass="exit" presetSubtype="4" fill="hold" nodeType="withEffect">
                                  <p:stCondLst>
                                    <p:cond delay="0"/>
                                  </p:stCondLst>
                                  <p:childTnLst>
                                    <p:anim calcmode="lin" valueType="num">
                                      <p:cBhvr additive="base">
                                        <p:cTn id="223" dur="50"/>
                                        <p:tgtEl>
                                          <p:spTgt spid="28806"/>
                                        </p:tgtEl>
                                        <p:attrNameLst>
                                          <p:attrName>ppt_x</p:attrName>
                                        </p:attrNameLst>
                                      </p:cBhvr>
                                      <p:tavLst>
                                        <p:tav tm="0">
                                          <p:val>
                                            <p:strVal val="ppt_x"/>
                                          </p:val>
                                        </p:tav>
                                        <p:tav tm="100000">
                                          <p:val>
                                            <p:strVal val="ppt_x"/>
                                          </p:val>
                                        </p:tav>
                                      </p:tavLst>
                                    </p:anim>
                                    <p:anim calcmode="lin" valueType="num">
                                      <p:cBhvr additive="base">
                                        <p:cTn id="224" dur="50"/>
                                        <p:tgtEl>
                                          <p:spTgt spid="28806"/>
                                        </p:tgtEl>
                                        <p:attrNameLst>
                                          <p:attrName>ppt_y</p:attrName>
                                        </p:attrNameLst>
                                      </p:cBhvr>
                                      <p:tavLst>
                                        <p:tav tm="0">
                                          <p:val>
                                            <p:strVal val="ppt_y"/>
                                          </p:val>
                                        </p:tav>
                                        <p:tav tm="100000">
                                          <p:val>
                                            <p:strVal val="1+ppt_h/2"/>
                                          </p:val>
                                        </p:tav>
                                      </p:tavLst>
                                    </p:anim>
                                    <p:set>
                                      <p:cBhvr>
                                        <p:cTn id="225" dur="1" fill="hold">
                                          <p:stCondLst>
                                            <p:cond delay="49"/>
                                          </p:stCondLst>
                                        </p:cTn>
                                        <p:tgtEl>
                                          <p:spTgt spid="28806"/>
                                        </p:tgtEl>
                                        <p:attrNameLst>
                                          <p:attrName>style.visibility</p:attrName>
                                        </p:attrNameLst>
                                      </p:cBhvr>
                                      <p:to>
                                        <p:strVal val="hidden"/>
                                      </p:to>
                                    </p:set>
                                  </p:childTnLst>
                                </p:cTn>
                              </p:par>
                              <p:par>
                                <p:cTn id="226" presetID="2" presetClass="exit" presetSubtype="4" fill="hold" grpId="0" nodeType="withEffect">
                                  <p:stCondLst>
                                    <p:cond delay="0"/>
                                  </p:stCondLst>
                                  <p:childTnLst>
                                    <p:anim calcmode="lin" valueType="num">
                                      <p:cBhvr additive="base">
                                        <p:cTn id="227" dur="50"/>
                                        <p:tgtEl>
                                          <p:spTgt spid="28722"/>
                                        </p:tgtEl>
                                        <p:attrNameLst>
                                          <p:attrName>ppt_x</p:attrName>
                                        </p:attrNameLst>
                                      </p:cBhvr>
                                      <p:tavLst>
                                        <p:tav tm="0">
                                          <p:val>
                                            <p:strVal val="ppt_x"/>
                                          </p:val>
                                        </p:tav>
                                        <p:tav tm="100000">
                                          <p:val>
                                            <p:strVal val="ppt_x"/>
                                          </p:val>
                                        </p:tav>
                                      </p:tavLst>
                                    </p:anim>
                                    <p:anim calcmode="lin" valueType="num">
                                      <p:cBhvr additive="base">
                                        <p:cTn id="228" dur="50"/>
                                        <p:tgtEl>
                                          <p:spTgt spid="28722"/>
                                        </p:tgtEl>
                                        <p:attrNameLst>
                                          <p:attrName>ppt_y</p:attrName>
                                        </p:attrNameLst>
                                      </p:cBhvr>
                                      <p:tavLst>
                                        <p:tav tm="0">
                                          <p:val>
                                            <p:strVal val="ppt_y"/>
                                          </p:val>
                                        </p:tav>
                                        <p:tav tm="100000">
                                          <p:val>
                                            <p:strVal val="1+ppt_h/2"/>
                                          </p:val>
                                        </p:tav>
                                      </p:tavLst>
                                    </p:anim>
                                    <p:set>
                                      <p:cBhvr>
                                        <p:cTn id="229" dur="1" fill="hold">
                                          <p:stCondLst>
                                            <p:cond delay="49"/>
                                          </p:stCondLst>
                                        </p:cTn>
                                        <p:tgtEl>
                                          <p:spTgt spid="28722"/>
                                        </p:tgtEl>
                                        <p:attrNameLst>
                                          <p:attrName>style.visibility</p:attrName>
                                        </p:attrNameLst>
                                      </p:cBhvr>
                                      <p:to>
                                        <p:strVal val="hidden"/>
                                      </p:to>
                                    </p:set>
                                  </p:childTnLst>
                                </p:cTn>
                              </p:par>
                            </p:childTnLst>
                          </p:cTn>
                        </p:par>
                        <p:par>
                          <p:cTn id="230" fill="hold" nodeType="afterGroup">
                            <p:stCondLst>
                              <p:cond delay="50"/>
                            </p:stCondLst>
                            <p:childTnLst>
                              <p:par>
                                <p:cTn id="231" presetID="53" presetClass="entr" presetSubtype="0" fill="hold" nodeType="afterEffect">
                                  <p:stCondLst>
                                    <p:cond delay="0"/>
                                  </p:stCondLst>
                                  <p:childTnLst>
                                    <p:set>
                                      <p:cBhvr>
                                        <p:cTn id="232" dur="1" fill="hold">
                                          <p:stCondLst>
                                            <p:cond delay="0"/>
                                          </p:stCondLst>
                                        </p:cTn>
                                        <p:tgtEl>
                                          <p:spTgt spid="16"/>
                                        </p:tgtEl>
                                        <p:attrNameLst>
                                          <p:attrName>style.visibility</p:attrName>
                                        </p:attrNameLst>
                                      </p:cBhvr>
                                      <p:to>
                                        <p:strVal val="visible"/>
                                      </p:to>
                                    </p:set>
                                    <p:anim calcmode="lin" valueType="num">
                                      <p:cBhvr>
                                        <p:cTn id="233" dur="50" fill="hold"/>
                                        <p:tgtEl>
                                          <p:spTgt spid="16"/>
                                        </p:tgtEl>
                                        <p:attrNameLst>
                                          <p:attrName>ppt_w</p:attrName>
                                        </p:attrNameLst>
                                      </p:cBhvr>
                                      <p:tavLst>
                                        <p:tav tm="0">
                                          <p:val>
                                            <p:fltVal val="0"/>
                                          </p:val>
                                        </p:tav>
                                        <p:tav tm="100000">
                                          <p:val>
                                            <p:strVal val="#ppt_w"/>
                                          </p:val>
                                        </p:tav>
                                      </p:tavLst>
                                    </p:anim>
                                    <p:anim calcmode="lin" valueType="num">
                                      <p:cBhvr>
                                        <p:cTn id="234" dur="50" fill="hold"/>
                                        <p:tgtEl>
                                          <p:spTgt spid="16"/>
                                        </p:tgtEl>
                                        <p:attrNameLst>
                                          <p:attrName>ppt_h</p:attrName>
                                        </p:attrNameLst>
                                      </p:cBhvr>
                                      <p:tavLst>
                                        <p:tav tm="0">
                                          <p:val>
                                            <p:fltVal val="0"/>
                                          </p:val>
                                        </p:tav>
                                        <p:tav tm="100000">
                                          <p:val>
                                            <p:strVal val="#ppt_h"/>
                                          </p:val>
                                        </p:tav>
                                      </p:tavLst>
                                    </p:anim>
                                    <p:animEffect transition="in" filter="fade">
                                      <p:cBhvr>
                                        <p:cTn id="235" dur="50"/>
                                        <p:tgtEl>
                                          <p:spTgt spid="16"/>
                                        </p:tgtEl>
                                      </p:cBhvr>
                                    </p:animEffect>
                                  </p:childTnLst>
                                </p:cTn>
                              </p:par>
                              <p:par>
                                <p:cTn id="236" presetID="53" presetClass="entr" presetSubtype="0" fill="hold" nodeType="withEffect">
                                  <p:stCondLst>
                                    <p:cond delay="0"/>
                                  </p:stCondLst>
                                  <p:childTnLst>
                                    <p:set>
                                      <p:cBhvr>
                                        <p:cTn id="237" dur="1" fill="hold">
                                          <p:stCondLst>
                                            <p:cond delay="0"/>
                                          </p:stCondLst>
                                        </p:cTn>
                                        <p:tgtEl>
                                          <p:spTgt spid="28785"/>
                                        </p:tgtEl>
                                        <p:attrNameLst>
                                          <p:attrName>style.visibility</p:attrName>
                                        </p:attrNameLst>
                                      </p:cBhvr>
                                      <p:to>
                                        <p:strVal val="visible"/>
                                      </p:to>
                                    </p:set>
                                    <p:anim calcmode="lin" valueType="num">
                                      <p:cBhvr>
                                        <p:cTn id="238" dur="50" fill="hold"/>
                                        <p:tgtEl>
                                          <p:spTgt spid="28785"/>
                                        </p:tgtEl>
                                        <p:attrNameLst>
                                          <p:attrName>ppt_w</p:attrName>
                                        </p:attrNameLst>
                                      </p:cBhvr>
                                      <p:tavLst>
                                        <p:tav tm="0">
                                          <p:val>
                                            <p:fltVal val="0"/>
                                          </p:val>
                                        </p:tav>
                                        <p:tav tm="100000">
                                          <p:val>
                                            <p:strVal val="#ppt_w"/>
                                          </p:val>
                                        </p:tav>
                                      </p:tavLst>
                                    </p:anim>
                                    <p:anim calcmode="lin" valueType="num">
                                      <p:cBhvr>
                                        <p:cTn id="239" dur="50" fill="hold"/>
                                        <p:tgtEl>
                                          <p:spTgt spid="28785"/>
                                        </p:tgtEl>
                                        <p:attrNameLst>
                                          <p:attrName>ppt_h</p:attrName>
                                        </p:attrNameLst>
                                      </p:cBhvr>
                                      <p:tavLst>
                                        <p:tav tm="0">
                                          <p:val>
                                            <p:fltVal val="0"/>
                                          </p:val>
                                        </p:tav>
                                        <p:tav tm="100000">
                                          <p:val>
                                            <p:strVal val="#ppt_h"/>
                                          </p:val>
                                        </p:tav>
                                      </p:tavLst>
                                    </p:anim>
                                    <p:animEffect transition="in" filter="fade">
                                      <p:cBhvr>
                                        <p:cTn id="240" dur="50"/>
                                        <p:tgtEl>
                                          <p:spTgt spid="28785"/>
                                        </p:tgtEl>
                                      </p:cBhvr>
                                    </p:animEffect>
                                  </p:childTnLst>
                                </p:cTn>
                              </p:par>
                              <p:par>
                                <p:cTn id="241" presetID="8" presetClass="entr" presetSubtype="16" fill="hold" nodeType="withEffect">
                                  <p:stCondLst>
                                    <p:cond delay="0"/>
                                  </p:stCondLst>
                                  <p:childTnLst>
                                    <p:set>
                                      <p:cBhvr>
                                        <p:cTn id="242" dur="1" fill="hold">
                                          <p:stCondLst>
                                            <p:cond delay="0"/>
                                          </p:stCondLst>
                                        </p:cTn>
                                        <p:tgtEl>
                                          <p:spTgt spid="2"/>
                                        </p:tgtEl>
                                        <p:attrNameLst>
                                          <p:attrName>style.visibility</p:attrName>
                                        </p:attrNameLst>
                                      </p:cBhvr>
                                      <p:to>
                                        <p:strVal val="visible"/>
                                      </p:to>
                                    </p:set>
                                    <p:animEffect transition="in" filter="diamond(in)">
                                      <p:cBhvr>
                                        <p:cTn id="243" dur="2000"/>
                                        <p:tgtEl>
                                          <p:spTgt spid="2"/>
                                        </p:tgtEl>
                                      </p:cBhvr>
                                    </p:animEffect>
                                  </p:childTnLst>
                                  <p:subTnLst>
                                    <p:audio>
                                      <p:cMediaNode>
                                        <p:cTn display="0" masterRel="sameClick">
                                          <p:stCondLst>
                                            <p:cond evt="begin" delay="0">
                                              <p:tn val="241"/>
                                            </p:cond>
                                          </p:stCondLst>
                                          <p:endCondLst>
                                            <p:cond evt="onStopAudio" delay="0">
                                              <p:tgtEl>
                                                <p:sldTgt/>
                                              </p:tgtEl>
                                            </p:cond>
                                          </p:endCondLst>
                                        </p:cTn>
                                        <p:tgtEl>
                                          <p:sndTgt r:embed="rId4" name="applause.wav" builtIn="1"/>
                                        </p:tgtEl>
                                      </p:cMediaNode>
                                    </p:audio>
                                  </p:subTnLst>
                                </p:cTn>
                              </p:par>
                              <p:par>
                                <p:cTn id="244" presetID="8" presetClass="exit" presetSubtype="16" fill="hold" nodeType="withEffect">
                                  <p:stCondLst>
                                    <p:cond delay="0"/>
                                  </p:stCondLst>
                                  <p:childTnLst>
                                    <p:animEffect transition="out" filter="diamond(in)">
                                      <p:cBhvr>
                                        <p:cTn id="245" dur="2000"/>
                                        <p:tgtEl>
                                          <p:spTgt spid="2"/>
                                        </p:tgtEl>
                                      </p:cBhvr>
                                    </p:animEffect>
                                    <p:set>
                                      <p:cBhvr>
                                        <p:cTn id="246" dur="1" fill="hold">
                                          <p:stCondLst>
                                            <p:cond delay="1999"/>
                                          </p:stCondLst>
                                        </p:cTn>
                                        <p:tgtEl>
                                          <p:spTgt spid="2"/>
                                        </p:tgtEl>
                                        <p:attrNameLst>
                                          <p:attrName>style.visibility</p:attrName>
                                        </p:attrNameLst>
                                      </p:cBhvr>
                                      <p:to>
                                        <p:strVal val="hidden"/>
                                      </p:to>
                                    </p:set>
                                  </p:childTnLst>
                                  <p:subTnLst>
                                    <p:audio>
                                      <p:cMediaNode>
                                        <p:cTn display="0" masterRel="sameClick">
                                          <p:stCondLst>
                                            <p:cond evt="begin" delay="0">
                                              <p:tn val="244"/>
                                            </p:cond>
                                          </p:stCondLst>
                                          <p:endCondLst>
                                            <p:cond evt="onStopAudio" delay="0">
                                              <p:tgtEl>
                                                <p:sldTgt/>
                                              </p:tgtEl>
                                            </p:cond>
                                          </p:endCondLst>
                                        </p:cTn>
                                        <p:tgtEl>
                                          <p:sndTgt r:embed="rId4" name="applause.wav" builtIn="1"/>
                                        </p:tgtEl>
                                      </p:cMediaNode>
                                    </p:audio>
                                  </p:subTnLst>
                                </p:cTn>
                              </p:par>
                            </p:childTnLst>
                          </p:cTn>
                        </p:par>
                        <p:par>
                          <p:cTn id="247" fill="hold" nodeType="afterGroup">
                            <p:stCondLst>
                              <p:cond delay="2050"/>
                            </p:stCondLst>
                            <p:childTnLst>
                              <p:par>
                                <p:cTn id="248" presetID="2" presetClass="exit" presetSubtype="4" fill="hold" nodeType="afterEffect">
                                  <p:stCondLst>
                                    <p:cond delay="0"/>
                                  </p:stCondLst>
                                  <p:childTnLst>
                                    <p:anim calcmode="lin" valueType="num">
                                      <p:cBhvr additive="base">
                                        <p:cTn id="249" dur="2000"/>
                                        <p:tgtEl>
                                          <p:spTgt spid="28785"/>
                                        </p:tgtEl>
                                        <p:attrNameLst>
                                          <p:attrName>ppt_x</p:attrName>
                                        </p:attrNameLst>
                                      </p:cBhvr>
                                      <p:tavLst>
                                        <p:tav tm="0">
                                          <p:val>
                                            <p:strVal val="ppt_x"/>
                                          </p:val>
                                        </p:tav>
                                        <p:tav tm="100000">
                                          <p:val>
                                            <p:strVal val="ppt_x"/>
                                          </p:val>
                                        </p:tav>
                                      </p:tavLst>
                                    </p:anim>
                                    <p:anim calcmode="lin" valueType="num">
                                      <p:cBhvr additive="base">
                                        <p:cTn id="250" dur="2000"/>
                                        <p:tgtEl>
                                          <p:spTgt spid="28785"/>
                                        </p:tgtEl>
                                        <p:attrNameLst>
                                          <p:attrName>ppt_y</p:attrName>
                                        </p:attrNameLst>
                                      </p:cBhvr>
                                      <p:tavLst>
                                        <p:tav tm="0">
                                          <p:val>
                                            <p:strVal val="ppt_y"/>
                                          </p:val>
                                        </p:tav>
                                        <p:tav tm="100000">
                                          <p:val>
                                            <p:strVal val="1+ppt_h/2"/>
                                          </p:val>
                                        </p:tav>
                                      </p:tavLst>
                                    </p:anim>
                                    <p:set>
                                      <p:cBhvr>
                                        <p:cTn id="251" dur="1" fill="hold">
                                          <p:stCondLst>
                                            <p:cond delay="1999"/>
                                          </p:stCondLst>
                                        </p:cTn>
                                        <p:tgtEl>
                                          <p:spTgt spid="28785"/>
                                        </p:tgtEl>
                                        <p:attrNameLst>
                                          <p:attrName>style.visibility</p:attrName>
                                        </p:attrNameLst>
                                      </p:cBhvr>
                                      <p:to>
                                        <p:strVal val="hidden"/>
                                      </p:to>
                                    </p:set>
                                  </p:childTnLst>
                                </p:cTn>
                              </p:par>
                            </p:childTnLst>
                          </p:cTn>
                        </p:par>
                      </p:childTnLst>
                    </p:cTn>
                  </p:par>
                </p:childTnLst>
              </p:cTn>
              <p:nextCondLst>
                <p:cond evt="onClick" delay="0">
                  <p:tgtEl>
                    <p:spTgt spid="28729"/>
                  </p:tgtEl>
                </p:cond>
              </p:nextCondLst>
            </p:seq>
            <p:seq concurrent="1" nextAc="seek">
              <p:cTn id="252" restart="whenNotActive" fill="hold" evtFilter="cancelBubble" nodeType="interactiveSeq">
                <p:stCondLst>
                  <p:cond evt="onClick" delay="0">
                    <p:tgtEl>
                      <p:spTgt spid="28723"/>
                    </p:tgtEl>
                  </p:cond>
                </p:stCondLst>
                <p:endSync evt="end" delay="0">
                  <p:rtn val="all"/>
                </p:endSync>
                <p:childTnLst>
                  <p:par>
                    <p:cTn id="253" fill="hold" nodeType="clickPar">
                      <p:stCondLst>
                        <p:cond delay="0"/>
                      </p:stCondLst>
                      <p:childTnLst>
                        <p:par>
                          <p:cTn id="254" fill="hold" nodeType="withGroup">
                            <p:stCondLst>
                              <p:cond delay="0"/>
                            </p:stCondLst>
                            <p:childTnLst>
                              <p:par>
                                <p:cTn id="255" presetID="27" presetClass="entr" presetSubtype="0" fill="hold" grpId="0" nodeType="clickEffect">
                                  <p:stCondLst>
                                    <p:cond delay="0"/>
                                  </p:stCondLst>
                                  <p:iterate type="lt">
                                    <p:tmPct val="50000"/>
                                  </p:iterate>
                                  <p:childTnLst>
                                    <p:set>
                                      <p:cBhvr>
                                        <p:cTn id="256" dur="1" fill="hold">
                                          <p:stCondLst>
                                            <p:cond delay="0"/>
                                          </p:stCondLst>
                                        </p:cTn>
                                        <p:tgtEl>
                                          <p:spTgt spid="28768"/>
                                        </p:tgtEl>
                                        <p:attrNameLst>
                                          <p:attrName>style.visibility</p:attrName>
                                        </p:attrNameLst>
                                      </p:cBhvr>
                                      <p:to>
                                        <p:strVal val="visible"/>
                                      </p:to>
                                    </p:set>
                                    <p:anim calcmode="discrete" valueType="clr">
                                      <p:cBhvr override="childStyle">
                                        <p:cTn id="257" dur="50"/>
                                        <p:tgtEl>
                                          <p:spTgt spid="28768"/>
                                        </p:tgtEl>
                                        <p:attrNameLst>
                                          <p:attrName>style.color</p:attrName>
                                        </p:attrNameLst>
                                      </p:cBhvr>
                                      <p:tavLst>
                                        <p:tav tm="0">
                                          <p:val>
                                            <p:clrVal>
                                              <a:schemeClr val="accent2"/>
                                            </p:clrVal>
                                          </p:val>
                                        </p:tav>
                                        <p:tav tm="50000">
                                          <p:val>
                                            <p:clrVal>
                                              <a:schemeClr val="hlink"/>
                                            </p:clrVal>
                                          </p:val>
                                        </p:tav>
                                      </p:tavLst>
                                    </p:anim>
                                    <p:anim calcmode="discrete" valueType="clr">
                                      <p:cBhvr>
                                        <p:cTn id="258" dur="50"/>
                                        <p:tgtEl>
                                          <p:spTgt spid="28768"/>
                                        </p:tgtEl>
                                        <p:attrNameLst>
                                          <p:attrName>fillcolor</p:attrName>
                                        </p:attrNameLst>
                                      </p:cBhvr>
                                      <p:tavLst>
                                        <p:tav tm="0">
                                          <p:val>
                                            <p:clrVal>
                                              <a:schemeClr val="accent2"/>
                                            </p:clrVal>
                                          </p:val>
                                        </p:tav>
                                        <p:tav tm="50000">
                                          <p:val>
                                            <p:clrVal>
                                              <a:schemeClr val="hlink"/>
                                            </p:clrVal>
                                          </p:val>
                                        </p:tav>
                                      </p:tavLst>
                                    </p:anim>
                                    <p:set>
                                      <p:cBhvr>
                                        <p:cTn id="259" dur="50"/>
                                        <p:tgtEl>
                                          <p:spTgt spid="28768"/>
                                        </p:tgtEl>
                                        <p:attrNameLst>
                                          <p:attrName>fill.type</p:attrName>
                                        </p:attrNameLst>
                                      </p:cBhvr>
                                      <p:to>
                                        <p:strVal val="solid"/>
                                      </p:to>
                                    </p:set>
                                  </p:childTnLst>
                                </p:cTn>
                              </p:par>
                              <p:par>
                                <p:cTn id="260" presetID="53" presetClass="entr" presetSubtype="0" fill="hold" nodeType="withEffect">
                                  <p:stCondLst>
                                    <p:cond delay="0"/>
                                  </p:stCondLst>
                                  <p:childTnLst>
                                    <p:set>
                                      <p:cBhvr>
                                        <p:cTn id="261" dur="1" fill="hold">
                                          <p:stCondLst>
                                            <p:cond delay="0"/>
                                          </p:stCondLst>
                                        </p:cTn>
                                        <p:tgtEl>
                                          <p:spTgt spid="28806"/>
                                        </p:tgtEl>
                                        <p:attrNameLst>
                                          <p:attrName>style.visibility</p:attrName>
                                        </p:attrNameLst>
                                      </p:cBhvr>
                                      <p:to>
                                        <p:strVal val="visible"/>
                                      </p:to>
                                    </p:set>
                                    <p:anim calcmode="lin" valueType="num">
                                      <p:cBhvr>
                                        <p:cTn id="262" dur="50" fill="hold"/>
                                        <p:tgtEl>
                                          <p:spTgt spid="28806"/>
                                        </p:tgtEl>
                                        <p:attrNameLst>
                                          <p:attrName>ppt_w</p:attrName>
                                        </p:attrNameLst>
                                      </p:cBhvr>
                                      <p:tavLst>
                                        <p:tav tm="0">
                                          <p:val>
                                            <p:fltVal val="0"/>
                                          </p:val>
                                        </p:tav>
                                        <p:tav tm="100000">
                                          <p:val>
                                            <p:strVal val="#ppt_w"/>
                                          </p:val>
                                        </p:tav>
                                      </p:tavLst>
                                    </p:anim>
                                    <p:anim calcmode="lin" valueType="num">
                                      <p:cBhvr>
                                        <p:cTn id="263" dur="50" fill="hold"/>
                                        <p:tgtEl>
                                          <p:spTgt spid="28806"/>
                                        </p:tgtEl>
                                        <p:attrNameLst>
                                          <p:attrName>ppt_h</p:attrName>
                                        </p:attrNameLst>
                                      </p:cBhvr>
                                      <p:tavLst>
                                        <p:tav tm="0">
                                          <p:val>
                                            <p:fltVal val="0"/>
                                          </p:val>
                                        </p:tav>
                                        <p:tav tm="100000">
                                          <p:val>
                                            <p:strVal val="#ppt_h"/>
                                          </p:val>
                                        </p:tav>
                                      </p:tavLst>
                                    </p:anim>
                                    <p:animEffect transition="in" filter="fade">
                                      <p:cBhvr>
                                        <p:cTn id="264" dur="50"/>
                                        <p:tgtEl>
                                          <p:spTgt spid="28806"/>
                                        </p:tgtEl>
                                      </p:cBhvr>
                                    </p:animEffect>
                                  </p:childTnLst>
                                </p:cTn>
                              </p:par>
                            </p:childTnLst>
                          </p:cTn>
                        </p:par>
                      </p:childTnLst>
                    </p:cTn>
                  </p:par>
                </p:childTnLst>
              </p:cTn>
              <p:nextCondLst>
                <p:cond evt="onClick" delay="0">
                  <p:tgtEl>
                    <p:spTgt spid="28723"/>
                  </p:tgtEl>
                </p:cond>
              </p:nextCondLst>
            </p:seq>
            <p:seq concurrent="1" nextAc="seek">
              <p:cTn id="265" restart="whenNotActive" fill="hold" evtFilter="cancelBubble" nodeType="interactiveSeq">
                <p:stCondLst>
                  <p:cond evt="onClick" delay="0">
                    <p:tgtEl>
                      <p:spTgt spid="28730"/>
                    </p:tgtEl>
                  </p:cond>
                </p:stCondLst>
                <p:endSync evt="end" delay="0">
                  <p:rtn val="all"/>
                </p:endSync>
                <p:childTnLst>
                  <p:par>
                    <p:cTn id="266" fill="hold" nodeType="clickPar">
                      <p:stCondLst>
                        <p:cond delay="0"/>
                      </p:stCondLst>
                      <p:childTnLst>
                        <p:par>
                          <p:cTn id="267" fill="hold" nodeType="withGroup">
                            <p:stCondLst>
                              <p:cond delay="0"/>
                            </p:stCondLst>
                            <p:childTnLst>
                              <p:par>
                                <p:cTn id="268" presetID="2" presetClass="exit" presetSubtype="4" fill="hold" grpId="1" nodeType="clickEffect">
                                  <p:stCondLst>
                                    <p:cond delay="0"/>
                                  </p:stCondLst>
                                  <p:iterate type="lt">
                                    <p:tmPct val="0"/>
                                  </p:iterate>
                                  <p:childTnLst>
                                    <p:anim calcmode="lin" valueType="num">
                                      <p:cBhvr additive="base">
                                        <p:cTn id="269" dur="50"/>
                                        <p:tgtEl>
                                          <p:spTgt spid="28768"/>
                                        </p:tgtEl>
                                        <p:attrNameLst>
                                          <p:attrName>ppt_x</p:attrName>
                                        </p:attrNameLst>
                                      </p:cBhvr>
                                      <p:tavLst>
                                        <p:tav tm="0">
                                          <p:val>
                                            <p:strVal val="ppt_x"/>
                                          </p:val>
                                        </p:tav>
                                        <p:tav tm="100000">
                                          <p:val>
                                            <p:strVal val="ppt_x"/>
                                          </p:val>
                                        </p:tav>
                                      </p:tavLst>
                                    </p:anim>
                                    <p:anim calcmode="lin" valueType="num">
                                      <p:cBhvr additive="base">
                                        <p:cTn id="270" dur="50"/>
                                        <p:tgtEl>
                                          <p:spTgt spid="28768"/>
                                        </p:tgtEl>
                                        <p:attrNameLst>
                                          <p:attrName>ppt_y</p:attrName>
                                        </p:attrNameLst>
                                      </p:cBhvr>
                                      <p:tavLst>
                                        <p:tav tm="0">
                                          <p:val>
                                            <p:strVal val="ppt_y"/>
                                          </p:val>
                                        </p:tav>
                                        <p:tav tm="100000">
                                          <p:val>
                                            <p:strVal val="1+ppt_h/2"/>
                                          </p:val>
                                        </p:tav>
                                      </p:tavLst>
                                    </p:anim>
                                    <p:set>
                                      <p:cBhvr>
                                        <p:cTn id="271" dur="1" fill="hold">
                                          <p:stCondLst>
                                            <p:cond delay="49"/>
                                          </p:stCondLst>
                                        </p:cTn>
                                        <p:tgtEl>
                                          <p:spTgt spid="28768"/>
                                        </p:tgtEl>
                                        <p:attrNameLst>
                                          <p:attrName>style.visibility</p:attrName>
                                        </p:attrNameLst>
                                      </p:cBhvr>
                                      <p:to>
                                        <p:strVal val="hidden"/>
                                      </p:to>
                                    </p:set>
                                  </p:childTnLst>
                                </p:cTn>
                              </p:par>
                              <p:par>
                                <p:cTn id="272" presetID="2" presetClass="exit" presetSubtype="4" fill="hold" nodeType="withEffect">
                                  <p:stCondLst>
                                    <p:cond delay="0"/>
                                  </p:stCondLst>
                                  <p:childTnLst>
                                    <p:anim calcmode="lin" valueType="num">
                                      <p:cBhvr additive="base">
                                        <p:cTn id="273" dur="50"/>
                                        <p:tgtEl>
                                          <p:spTgt spid="28806"/>
                                        </p:tgtEl>
                                        <p:attrNameLst>
                                          <p:attrName>ppt_x</p:attrName>
                                        </p:attrNameLst>
                                      </p:cBhvr>
                                      <p:tavLst>
                                        <p:tav tm="0">
                                          <p:val>
                                            <p:strVal val="ppt_x"/>
                                          </p:val>
                                        </p:tav>
                                        <p:tav tm="100000">
                                          <p:val>
                                            <p:strVal val="ppt_x"/>
                                          </p:val>
                                        </p:tav>
                                      </p:tavLst>
                                    </p:anim>
                                    <p:anim calcmode="lin" valueType="num">
                                      <p:cBhvr additive="base">
                                        <p:cTn id="274" dur="50"/>
                                        <p:tgtEl>
                                          <p:spTgt spid="28806"/>
                                        </p:tgtEl>
                                        <p:attrNameLst>
                                          <p:attrName>ppt_y</p:attrName>
                                        </p:attrNameLst>
                                      </p:cBhvr>
                                      <p:tavLst>
                                        <p:tav tm="0">
                                          <p:val>
                                            <p:strVal val="ppt_y"/>
                                          </p:val>
                                        </p:tav>
                                        <p:tav tm="100000">
                                          <p:val>
                                            <p:strVal val="1+ppt_h/2"/>
                                          </p:val>
                                        </p:tav>
                                      </p:tavLst>
                                    </p:anim>
                                    <p:set>
                                      <p:cBhvr>
                                        <p:cTn id="275" dur="1" fill="hold">
                                          <p:stCondLst>
                                            <p:cond delay="49"/>
                                          </p:stCondLst>
                                        </p:cTn>
                                        <p:tgtEl>
                                          <p:spTgt spid="28806"/>
                                        </p:tgtEl>
                                        <p:attrNameLst>
                                          <p:attrName>style.visibility</p:attrName>
                                        </p:attrNameLst>
                                      </p:cBhvr>
                                      <p:to>
                                        <p:strVal val="hidden"/>
                                      </p:to>
                                    </p:set>
                                  </p:childTnLst>
                                </p:cTn>
                              </p:par>
                              <p:par>
                                <p:cTn id="276" presetID="2" presetClass="exit" presetSubtype="4" fill="hold" grpId="0" nodeType="withEffect">
                                  <p:stCondLst>
                                    <p:cond delay="0"/>
                                  </p:stCondLst>
                                  <p:childTnLst>
                                    <p:anim calcmode="lin" valueType="num">
                                      <p:cBhvr additive="base">
                                        <p:cTn id="277" dur="50"/>
                                        <p:tgtEl>
                                          <p:spTgt spid="28723"/>
                                        </p:tgtEl>
                                        <p:attrNameLst>
                                          <p:attrName>ppt_x</p:attrName>
                                        </p:attrNameLst>
                                      </p:cBhvr>
                                      <p:tavLst>
                                        <p:tav tm="0">
                                          <p:val>
                                            <p:strVal val="ppt_x"/>
                                          </p:val>
                                        </p:tav>
                                        <p:tav tm="100000">
                                          <p:val>
                                            <p:strVal val="ppt_x"/>
                                          </p:val>
                                        </p:tav>
                                      </p:tavLst>
                                    </p:anim>
                                    <p:anim calcmode="lin" valueType="num">
                                      <p:cBhvr additive="base">
                                        <p:cTn id="278" dur="50"/>
                                        <p:tgtEl>
                                          <p:spTgt spid="28723"/>
                                        </p:tgtEl>
                                        <p:attrNameLst>
                                          <p:attrName>ppt_y</p:attrName>
                                        </p:attrNameLst>
                                      </p:cBhvr>
                                      <p:tavLst>
                                        <p:tav tm="0">
                                          <p:val>
                                            <p:strVal val="ppt_y"/>
                                          </p:val>
                                        </p:tav>
                                        <p:tav tm="100000">
                                          <p:val>
                                            <p:strVal val="1+ppt_h/2"/>
                                          </p:val>
                                        </p:tav>
                                      </p:tavLst>
                                    </p:anim>
                                    <p:set>
                                      <p:cBhvr>
                                        <p:cTn id="279" dur="1" fill="hold">
                                          <p:stCondLst>
                                            <p:cond delay="49"/>
                                          </p:stCondLst>
                                        </p:cTn>
                                        <p:tgtEl>
                                          <p:spTgt spid="28723"/>
                                        </p:tgtEl>
                                        <p:attrNameLst>
                                          <p:attrName>style.visibility</p:attrName>
                                        </p:attrNameLst>
                                      </p:cBhvr>
                                      <p:to>
                                        <p:strVal val="hidden"/>
                                      </p:to>
                                    </p:set>
                                  </p:childTnLst>
                                </p:cTn>
                              </p:par>
                            </p:childTnLst>
                          </p:cTn>
                        </p:par>
                        <p:par>
                          <p:cTn id="280" fill="hold" nodeType="afterGroup">
                            <p:stCondLst>
                              <p:cond delay="50"/>
                            </p:stCondLst>
                            <p:childTnLst>
                              <p:par>
                                <p:cTn id="281" presetID="53" presetClass="entr" presetSubtype="0" fill="hold" nodeType="afterEffect">
                                  <p:stCondLst>
                                    <p:cond delay="0"/>
                                  </p:stCondLst>
                                  <p:childTnLst>
                                    <p:set>
                                      <p:cBhvr>
                                        <p:cTn id="282" dur="1" fill="hold">
                                          <p:stCondLst>
                                            <p:cond delay="0"/>
                                          </p:stCondLst>
                                        </p:cTn>
                                        <p:tgtEl>
                                          <p:spTgt spid="14"/>
                                        </p:tgtEl>
                                        <p:attrNameLst>
                                          <p:attrName>style.visibility</p:attrName>
                                        </p:attrNameLst>
                                      </p:cBhvr>
                                      <p:to>
                                        <p:strVal val="visible"/>
                                      </p:to>
                                    </p:set>
                                    <p:anim calcmode="lin" valueType="num">
                                      <p:cBhvr>
                                        <p:cTn id="283" dur="50" fill="hold"/>
                                        <p:tgtEl>
                                          <p:spTgt spid="14"/>
                                        </p:tgtEl>
                                        <p:attrNameLst>
                                          <p:attrName>ppt_w</p:attrName>
                                        </p:attrNameLst>
                                      </p:cBhvr>
                                      <p:tavLst>
                                        <p:tav tm="0">
                                          <p:val>
                                            <p:fltVal val="0"/>
                                          </p:val>
                                        </p:tav>
                                        <p:tav tm="100000">
                                          <p:val>
                                            <p:strVal val="#ppt_w"/>
                                          </p:val>
                                        </p:tav>
                                      </p:tavLst>
                                    </p:anim>
                                    <p:anim calcmode="lin" valueType="num">
                                      <p:cBhvr>
                                        <p:cTn id="284" dur="50" fill="hold"/>
                                        <p:tgtEl>
                                          <p:spTgt spid="14"/>
                                        </p:tgtEl>
                                        <p:attrNameLst>
                                          <p:attrName>ppt_h</p:attrName>
                                        </p:attrNameLst>
                                      </p:cBhvr>
                                      <p:tavLst>
                                        <p:tav tm="0">
                                          <p:val>
                                            <p:fltVal val="0"/>
                                          </p:val>
                                        </p:tav>
                                        <p:tav tm="100000">
                                          <p:val>
                                            <p:strVal val="#ppt_h"/>
                                          </p:val>
                                        </p:tav>
                                      </p:tavLst>
                                    </p:anim>
                                    <p:animEffect transition="in" filter="fade">
                                      <p:cBhvr>
                                        <p:cTn id="285" dur="50"/>
                                        <p:tgtEl>
                                          <p:spTgt spid="14"/>
                                        </p:tgtEl>
                                      </p:cBhvr>
                                    </p:animEffect>
                                  </p:childTnLst>
                                </p:cTn>
                              </p:par>
                              <p:par>
                                <p:cTn id="286" presetID="53" presetClass="entr" presetSubtype="0" fill="hold" nodeType="withEffect">
                                  <p:stCondLst>
                                    <p:cond delay="0"/>
                                  </p:stCondLst>
                                  <p:childTnLst>
                                    <p:set>
                                      <p:cBhvr>
                                        <p:cTn id="287" dur="1" fill="hold">
                                          <p:stCondLst>
                                            <p:cond delay="0"/>
                                          </p:stCondLst>
                                        </p:cTn>
                                        <p:tgtEl>
                                          <p:spTgt spid="28785"/>
                                        </p:tgtEl>
                                        <p:attrNameLst>
                                          <p:attrName>style.visibility</p:attrName>
                                        </p:attrNameLst>
                                      </p:cBhvr>
                                      <p:to>
                                        <p:strVal val="visible"/>
                                      </p:to>
                                    </p:set>
                                    <p:anim calcmode="lin" valueType="num">
                                      <p:cBhvr>
                                        <p:cTn id="288" dur="50" fill="hold"/>
                                        <p:tgtEl>
                                          <p:spTgt spid="28785"/>
                                        </p:tgtEl>
                                        <p:attrNameLst>
                                          <p:attrName>ppt_w</p:attrName>
                                        </p:attrNameLst>
                                      </p:cBhvr>
                                      <p:tavLst>
                                        <p:tav tm="0">
                                          <p:val>
                                            <p:fltVal val="0"/>
                                          </p:val>
                                        </p:tav>
                                        <p:tav tm="100000">
                                          <p:val>
                                            <p:strVal val="#ppt_w"/>
                                          </p:val>
                                        </p:tav>
                                      </p:tavLst>
                                    </p:anim>
                                    <p:anim calcmode="lin" valueType="num">
                                      <p:cBhvr>
                                        <p:cTn id="289" dur="50" fill="hold"/>
                                        <p:tgtEl>
                                          <p:spTgt spid="28785"/>
                                        </p:tgtEl>
                                        <p:attrNameLst>
                                          <p:attrName>ppt_h</p:attrName>
                                        </p:attrNameLst>
                                      </p:cBhvr>
                                      <p:tavLst>
                                        <p:tav tm="0">
                                          <p:val>
                                            <p:fltVal val="0"/>
                                          </p:val>
                                        </p:tav>
                                        <p:tav tm="100000">
                                          <p:val>
                                            <p:strVal val="#ppt_h"/>
                                          </p:val>
                                        </p:tav>
                                      </p:tavLst>
                                    </p:anim>
                                    <p:animEffect transition="in" filter="fade">
                                      <p:cBhvr>
                                        <p:cTn id="290" dur="50"/>
                                        <p:tgtEl>
                                          <p:spTgt spid="28785"/>
                                        </p:tgtEl>
                                      </p:cBhvr>
                                    </p:animEffect>
                                  </p:childTnLst>
                                </p:cTn>
                              </p:par>
                              <p:par>
                                <p:cTn id="291" presetID="8" presetClass="entr" presetSubtype="16" fill="hold" nodeType="withEffect">
                                  <p:stCondLst>
                                    <p:cond delay="0"/>
                                  </p:stCondLst>
                                  <p:childTnLst>
                                    <p:set>
                                      <p:cBhvr>
                                        <p:cTn id="292" dur="1" fill="hold">
                                          <p:stCondLst>
                                            <p:cond delay="0"/>
                                          </p:stCondLst>
                                        </p:cTn>
                                        <p:tgtEl>
                                          <p:spTgt spid="2"/>
                                        </p:tgtEl>
                                        <p:attrNameLst>
                                          <p:attrName>style.visibility</p:attrName>
                                        </p:attrNameLst>
                                      </p:cBhvr>
                                      <p:to>
                                        <p:strVal val="visible"/>
                                      </p:to>
                                    </p:set>
                                    <p:animEffect transition="in" filter="diamond(in)">
                                      <p:cBhvr>
                                        <p:cTn id="293" dur="2000"/>
                                        <p:tgtEl>
                                          <p:spTgt spid="2"/>
                                        </p:tgtEl>
                                      </p:cBhvr>
                                    </p:animEffect>
                                  </p:childTnLst>
                                  <p:subTnLst>
                                    <p:audio>
                                      <p:cMediaNode>
                                        <p:cTn display="0" masterRel="sameClick">
                                          <p:stCondLst>
                                            <p:cond evt="begin" delay="0">
                                              <p:tn val="291"/>
                                            </p:cond>
                                          </p:stCondLst>
                                          <p:endCondLst>
                                            <p:cond evt="onStopAudio" delay="0">
                                              <p:tgtEl>
                                                <p:sldTgt/>
                                              </p:tgtEl>
                                            </p:cond>
                                          </p:endCondLst>
                                        </p:cTn>
                                        <p:tgtEl>
                                          <p:sndTgt r:embed="rId4" name="applause.wav" builtIn="1"/>
                                        </p:tgtEl>
                                      </p:cMediaNode>
                                    </p:audio>
                                  </p:subTnLst>
                                </p:cTn>
                              </p:par>
                              <p:par>
                                <p:cTn id="294" presetID="8" presetClass="exit" presetSubtype="16" fill="hold" nodeType="withEffect">
                                  <p:stCondLst>
                                    <p:cond delay="0"/>
                                  </p:stCondLst>
                                  <p:childTnLst>
                                    <p:animEffect transition="out" filter="diamond(in)">
                                      <p:cBhvr>
                                        <p:cTn id="295" dur="2000"/>
                                        <p:tgtEl>
                                          <p:spTgt spid="2"/>
                                        </p:tgtEl>
                                      </p:cBhvr>
                                    </p:animEffect>
                                    <p:set>
                                      <p:cBhvr>
                                        <p:cTn id="296" dur="1" fill="hold">
                                          <p:stCondLst>
                                            <p:cond delay="1999"/>
                                          </p:stCondLst>
                                        </p:cTn>
                                        <p:tgtEl>
                                          <p:spTgt spid="2"/>
                                        </p:tgtEl>
                                        <p:attrNameLst>
                                          <p:attrName>style.visibility</p:attrName>
                                        </p:attrNameLst>
                                      </p:cBhvr>
                                      <p:to>
                                        <p:strVal val="hidden"/>
                                      </p:to>
                                    </p:set>
                                  </p:childTnLst>
                                  <p:subTnLst>
                                    <p:audio>
                                      <p:cMediaNode>
                                        <p:cTn display="0" masterRel="sameClick">
                                          <p:stCondLst>
                                            <p:cond evt="begin" delay="0">
                                              <p:tn val="294"/>
                                            </p:cond>
                                          </p:stCondLst>
                                          <p:endCondLst>
                                            <p:cond evt="onStopAudio" delay="0">
                                              <p:tgtEl>
                                                <p:sldTgt/>
                                              </p:tgtEl>
                                            </p:cond>
                                          </p:endCondLst>
                                        </p:cTn>
                                        <p:tgtEl>
                                          <p:sndTgt r:embed="rId4" name="applause.wav" builtIn="1"/>
                                        </p:tgtEl>
                                      </p:cMediaNode>
                                    </p:audio>
                                  </p:subTnLst>
                                </p:cTn>
                              </p:par>
                            </p:childTnLst>
                          </p:cTn>
                        </p:par>
                        <p:par>
                          <p:cTn id="297" fill="hold" nodeType="afterGroup">
                            <p:stCondLst>
                              <p:cond delay="2050"/>
                            </p:stCondLst>
                            <p:childTnLst>
                              <p:par>
                                <p:cTn id="298" presetID="2" presetClass="exit" presetSubtype="4" fill="hold" nodeType="afterEffect">
                                  <p:stCondLst>
                                    <p:cond delay="0"/>
                                  </p:stCondLst>
                                  <p:childTnLst>
                                    <p:anim calcmode="lin" valueType="num">
                                      <p:cBhvr additive="base">
                                        <p:cTn id="299" dur="2000"/>
                                        <p:tgtEl>
                                          <p:spTgt spid="28785"/>
                                        </p:tgtEl>
                                        <p:attrNameLst>
                                          <p:attrName>ppt_x</p:attrName>
                                        </p:attrNameLst>
                                      </p:cBhvr>
                                      <p:tavLst>
                                        <p:tav tm="0">
                                          <p:val>
                                            <p:strVal val="ppt_x"/>
                                          </p:val>
                                        </p:tav>
                                        <p:tav tm="100000">
                                          <p:val>
                                            <p:strVal val="ppt_x"/>
                                          </p:val>
                                        </p:tav>
                                      </p:tavLst>
                                    </p:anim>
                                    <p:anim calcmode="lin" valueType="num">
                                      <p:cBhvr additive="base">
                                        <p:cTn id="300" dur="2000"/>
                                        <p:tgtEl>
                                          <p:spTgt spid="28785"/>
                                        </p:tgtEl>
                                        <p:attrNameLst>
                                          <p:attrName>ppt_y</p:attrName>
                                        </p:attrNameLst>
                                      </p:cBhvr>
                                      <p:tavLst>
                                        <p:tav tm="0">
                                          <p:val>
                                            <p:strVal val="ppt_y"/>
                                          </p:val>
                                        </p:tav>
                                        <p:tav tm="100000">
                                          <p:val>
                                            <p:strVal val="1+ppt_h/2"/>
                                          </p:val>
                                        </p:tav>
                                      </p:tavLst>
                                    </p:anim>
                                    <p:set>
                                      <p:cBhvr>
                                        <p:cTn id="301" dur="1" fill="hold">
                                          <p:stCondLst>
                                            <p:cond delay="1999"/>
                                          </p:stCondLst>
                                        </p:cTn>
                                        <p:tgtEl>
                                          <p:spTgt spid="28785"/>
                                        </p:tgtEl>
                                        <p:attrNameLst>
                                          <p:attrName>style.visibility</p:attrName>
                                        </p:attrNameLst>
                                      </p:cBhvr>
                                      <p:to>
                                        <p:strVal val="hidden"/>
                                      </p:to>
                                    </p:set>
                                  </p:childTnLst>
                                </p:cTn>
                              </p:par>
                            </p:childTnLst>
                          </p:cTn>
                        </p:par>
                      </p:childTnLst>
                    </p:cTn>
                  </p:par>
                </p:childTnLst>
              </p:cTn>
              <p:nextCondLst>
                <p:cond evt="onClick" delay="0">
                  <p:tgtEl>
                    <p:spTgt spid="28730"/>
                  </p:tgtEl>
                </p:cond>
              </p:nextCondLst>
            </p:seq>
            <p:seq concurrent="1" nextAc="seek">
              <p:cTn id="302" restart="whenNotActive" fill="hold" evtFilter="cancelBubble" nodeType="interactiveSeq">
                <p:stCondLst>
                  <p:cond evt="onClick" delay="0">
                    <p:tgtEl>
                      <p:spTgt spid="28724"/>
                    </p:tgtEl>
                  </p:cond>
                </p:stCondLst>
                <p:endSync evt="end" delay="0">
                  <p:rtn val="all"/>
                </p:endSync>
                <p:childTnLst>
                  <p:par>
                    <p:cTn id="303" fill="hold" nodeType="clickPar">
                      <p:stCondLst>
                        <p:cond delay="0"/>
                      </p:stCondLst>
                      <p:childTnLst>
                        <p:par>
                          <p:cTn id="304" fill="hold" nodeType="withGroup">
                            <p:stCondLst>
                              <p:cond delay="0"/>
                            </p:stCondLst>
                            <p:childTnLst>
                              <p:par>
                                <p:cTn id="305" presetID="27" presetClass="entr" presetSubtype="0" fill="hold" grpId="0" nodeType="clickEffect">
                                  <p:stCondLst>
                                    <p:cond delay="0"/>
                                  </p:stCondLst>
                                  <p:iterate type="lt">
                                    <p:tmPct val="50000"/>
                                  </p:iterate>
                                  <p:childTnLst>
                                    <p:set>
                                      <p:cBhvr>
                                        <p:cTn id="306" dur="1" fill="hold">
                                          <p:stCondLst>
                                            <p:cond delay="0"/>
                                          </p:stCondLst>
                                        </p:cTn>
                                        <p:tgtEl>
                                          <p:spTgt spid="28769"/>
                                        </p:tgtEl>
                                        <p:attrNameLst>
                                          <p:attrName>style.visibility</p:attrName>
                                        </p:attrNameLst>
                                      </p:cBhvr>
                                      <p:to>
                                        <p:strVal val="visible"/>
                                      </p:to>
                                    </p:set>
                                    <p:anim calcmode="discrete" valueType="clr">
                                      <p:cBhvr override="childStyle">
                                        <p:cTn id="307" dur="50"/>
                                        <p:tgtEl>
                                          <p:spTgt spid="28769"/>
                                        </p:tgtEl>
                                        <p:attrNameLst>
                                          <p:attrName>style.color</p:attrName>
                                        </p:attrNameLst>
                                      </p:cBhvr>
                                      <p:tavLst>
                                        <p:tav tm="0">
                                          <p:val>
                                            <p:clrVal>
                                              <a:schemeClr val="accent2"/>
                                            </p:clrVal>
                                          </p:val>
                                        </p:tav>
                                        <p:tav tm="50000">
                                          <p:val>
                                            <p:clrVal>
                                              <a:schemeClr val="hlink"/>
                                            </p:clrVal>
                                          </p:val>
                                        </p:tav>
                                      </p:tavLst>
                                    </p:anim>
                                    <p:anim calcmode="discrete" valueType="clr">
                                      <p:cBhvr>
                                        <p:cTn id="308" dur="50"/>
                                        <p:tgtEl>
                                          <p:spTgt spid="28769"/>
                                        </p:tgtEl>
                                        <p:attrNameLst>
                                          <p:attrName>fillcolor</p:attrName>
                                        </p:attrNameLst>
                                      </p:cBhvr>
                                      <p:tavLst>
                                        <p:tav tm="0">
                                          <p:val>
                                            <p:clrVal>
                                              <a:schemeClr val="accent2"/>
                                            </p:clrVal>
                                          </p:val>
                                        </p:tav>
                                        <p:tav tm="50000">
                                          <p:val>
                                            <p:clrVal>
                                              <a:schemeClr val="hlink"/>
                                            </p:clrVal>
                                          </p:val>
                                        </p:tav>
                                      </p:tavLst>
                                    </p:anim>
                                    <p:set>
                                      <p:cBhvr>
                                        <p:cTn id="309" dur="50"/>
                                        <p:tgtEl>
                                          <p:spTgt spid="28769"/>
                                        </p:tgtEl>
                                        <p:attrNameLst>
                                          <p:attrName>fill.type</p:attrName>
                                        </p:attrNameLst>
                                      </p:cBhvr>
                                      <p:to>
                                        <p:strVal val="solid"/>
                                      </p:to>
                                    </p:set>
                                  </p:childTnLst>
                                </p:cTn>
                              </p:par>
                              <p:par>
                                <p:cTn id="310" presetID="53" presetClass="entr" presetSubtype="0" fill="hold" nodeType="withEffect">
                                  <p:stCondLst>
                                    <p:cond delay="0"/>
                                  </p:stCondLst>
                                  <p:childTnLst>
                                    <p:set>
                                      <p:cBhvr>
                                        <p:cTn id="311" dur="1" fill="hold">
                                          <p:stCondLst>
                                            <p:cond delay="0"/>
                                          </p:stCondLst>
                                        </p:cTn>
                                        <p:tgtEl>
                                          <p:spTgt spid="28806"/>
                                        </p:tgtEl>
                                        <p:attrNameLst>
                                          <p:attrName>style.visibility</p:attrName>
                                        </p:attrNameLst>
                                      </p:cBhvr>
                                      <p:to>
                                        <p:strVal val="visible"/>
                                      </p:to>
                                    </p:set>
                                    <p:anim calcmode="lin" valueType="num">
                                      <p:cBhvr>
                                        <p:cTn id="312" dur="50" fill="hold"/>
                                        <p:tgtEl>
                                          <p:spTgt spid="28806"/>
                                        </p:tgtEl>
                                        <p:attrNameLst>
                                          <p:attrName>ppt_w</p:attrName>
                                        </p:attrNameLst>
                                      </p:cBhvr>
                                      <p:tavLst>
                                        <p:tav tm="0">
                                          <p:val>
                                            <p:fltVal val="0"/>
                                          </p:val>
                                        </p:tav>
                                        <p:tav tm="100000">
                                          <p:val>
                                            <p:strVal val="#ppt_w"/>
                                          </p:val>
                                        </p:tav>
                                      </p:tavLst>
                                    </p:anim>
                                    <p:anim calcmode="lin" valueType="num">
                                      <p:cBhvr>
                                        <p:cTn id="313" dur="50" fill="hold"/>
                                        <p:tgtEl>
                                          <p:spTgt spid="28806"/>
                                        </p:tgtEl>
                                        <p:attrNameLst>
                                          <p:attrName>ppt_h</p:attrName>
                                        </p:attrNameLst>
                                      </p:cBhvr>
                                      <p:tavLst>
                                        <p:tav tm="0">
                                          <p:val>
                                            <p:fltVal val="0"/>
                                          </p:val>
                                        </p:tav>
                                        <p:tav tm="100000">
                                          <p:val>
                                            <p:strVal val="#ppt_h"/>
                                          </p:val>
                                        </p:tav>
                                      </p:tavLst>
                                    </p:anim>
                                    <p:animEffect transition="in" filter="fade">
                                      <p:cBhvr>
                                        <p:cTn id="314" dur="50"/>
                                        <p:tgtEl>
                                          <p:spTgt spid="28806"/>
                                        </p:tgtEl>
                                      </p:cBhvr>
                                    </p:animEffect>
                                  </p:childTnLst>
                                </p:cTn>
                              </p:par>
                            </p:childTnLst>
                          </p:cTn>
                        </p:par>
                      </p:childTnLst>
                    </p:cTn>
                  </p:par>
                </p:childTnLst>
              </p:cTn>
              <p:nextCondLst>
                <p:cond evt="onClick" delay="0">
                  <p:tgtEl>
                    <p:spTgt spid="28724"/>
                  </p:tgtEl>
                </p:cond>
              </p:nextCondLst>
            </p:seq>
            <p:seq concurrent="1" nextAc="seek">
              <p:cTn id="315" restart="whenNotActive" fill="hold" evtFilter="cancelBubble" nodeType="interactiveSeq">
                <p:stCondLst>
                  <p:cond evt="onClick" delay="0">
                    <p:tgtEl>
                      <p:spTgt spid="28731"/>
                    </p:tgtEl>
                  </p:cond>
                </p:stCondLst>
                <p:endSync evt="end" delay="0">
                  <p:rtn val="all"/>
                </p:endSync>
                <p:childTnLst>
                  <p:par>
                    <p:cTn id="316" fill="hold" nodeType="clickPar">
                      <p:stCondLst>
                        <p:cond delay="0"/>
                      </p:stCondLst>
                      <p:childTnLst>
                        <p:par>
                          <p:cTn id="317" fill="hold" nodeType="withGroup">
                            <p:stCondLst>
                              <p:cond delay="0"/>
                            </p:stCondLst>
                            <p:childTnLst>
                              <p:par>
                                <p:cTn id="318" presetID="2" presetClass="exit" presetSubtype="4" fill="hold" grpId="1" nodeType="clickEffect">
                                  <p:stCondLst>
                                    <p:cond delay="0"/>
                                  </p:stCondLst>
                                  <p:iterate type="lt">
                                    <p:tmPct val="0"/>
                                  </p:iterate>
                                  <p:childTnLst>
                                    <p:anim calcmode="lin" valueType="num">
                                      <p:cBhvr additive="base">
                                        <p:cTn id="319" dur="50"/>
                                        <p:tgtEl>
                                          <p:spTgt spid="28769"/>
                                        </p:tgtEl>
                                        <p:attrNameLst>
                                          <p:attrName>ppt_x</p:attrName>
                                        </p:attrNameLst>
                                      </p:cBhvr>
                                      <p:tavLst>
                                        <p:tav tm="0">
                                          <p:val>
                                            <p:strVal val="ppt_x"/>
                                          </p:val>
                                        </p:tav>
                                        <p:tav tm="100000">
                                          <p:val>
                                            <p:strVal val="ppt_x"/>
                                          </p:val>
                                        </p:tav>
                                      </p:tavLst>
                                    </p:anim>
                                    <p:anim calcmode="lin" valueType="num">
                                      <p:cBhvr additive="base">
                                        <p:cTn id="320" dur="50"/>
                                        <p:tgtEl>
                                          <p:spTgt spid="28769"/>
                                        </p:tgtEl>
                                        <p:attrNameLst>
                                          <p:attrName>ppt_y</p:attrName>
                                        </p:attrNameLst>
                                      </p:cBhvr>
                                      <p:tavLst>
                                        <p:tav tm="0">
                                          <p:val>
                                            <p:strVal val="ppt_y"/>
                                          </p:val>
                                        </p:tav>
                                        <p:tav tm="100000">
                                          <p:val>
                                            <p:strVal val="1+ppt_h/2"/>
                                          </p:val>
                                        </p:tav>
                                      </p:tavLst>
                                    </p:anim>
                                    <p:set>
                                      <p:cBhvr>
                                        <p:cTn id="321" dur="1" fill="hold">
                                          <p:stCondLst>
                                            <p:cond delay="49"/>
                                          </p:stCondLst>
                                        </p:cTn>
                                        <p:tgtEl>
                                          <p:spTgt spid="28769"/>
                                        </p:tgtEl>
                                        <p:attrNameLst>
                                          <p:attrName>style.visibility</p:attrName>
                                        </p:attrNameLst>
                                      </p:cBhvr>
                                      <p:to>
                                        <p:strVal val="hidden"/>
                                      </p:to>
                                    </p:set>
                                  </p:childTnLst>
                                </p:cTn>
                              </p:par>
                              <p:par>
                                <p:cTn id="322" presetID="2" presetClass="exit" presetSubtype="4" fill="hold" nodeType="withEffect">
                                  <p:stCondLst>
                                    <p:cond delay="0"/>
                                  </p:stCondLst>
                                  <p:childTnLst>
                                    <p:anim calcmode="lin" valueType="num">
                                      <p:cBhvr additive="base">
                                        <p:cTn id="323" dur="50"/>
                                        <p:tgtEl>
                                          <p:spTgt spid="28806"/>
                                        </p:tgtEl>
                                        <p:attrNameLst>
                                          <p:attrName>ppt_x</p:attrName>
                                        </p:attrNameLst>
                                      </p:cBhvr>
                                      <p:tavLst>
                                        <p:tav tm="0">
                                          <p:val>
                                            <p:strVal val="ppt_x"/>
                                          </p:val>
                                        </p:tav>
                                        <p:tav tm="100000">
                                          <p:val>
                                            <p:strVal val="ppt_x"/>
                                          </p:val>
                                        </p:tav>
                                      </p:tavLst>
                                    </p:anim>
                                    <p:anim calcmode="lin" valueType="num">
                                      <p:cBhvr additive="base">
                                        <p:cTn id="324" dur="50"/>
                                        <p:tgtEl>
                                          <p:spTgt spid="28806"/>
                                        </p:tgtEl>
                                        <p:attrNameLst>
                                          <p:attrName>ppt_y</p:attrName>
                                        </p:attrNameLst>
                                      </p:cBhvr>
                                      <p:tavLst>
                                        <p:tav tm="0">
                                          <p:val>
                                            <p:strVal val="ppt_y"/>
                                          </p:val>
                                        </p:tav>
                                        <p:tav tm="100000">
                                          <p:val>
                                            <p:strVal val="1+ppt_h/2"/>
                                          </p:val>
                                        </p:tav>
                                      </p:tavLst>
                                    </p:anim>
                                    <p:set>
                                      <p:cBhvr>
                                        <p:cTn id="325" dur="1" fill="hold">
                                          <p:stCondLst>
                                            <p:cond delay="49"/>
                                          </p:stCondLst>
                                        </p:cTn>
                                        <p:tgtEl>
                                          <p:spTgt spid="28806"/>
                                        </p:tgtEl>
                                        <p:attrNameLst>
                                          <p:attrName>style.visibility</p:attrName>
                                        </p:attrNameLst>
                                      </p:cBhvr>
                                      <p:to>
                                        <p:strVal val="hidden"/>
                                      </p:to>
                                    </p:set>
                                  </p:childTnLst>
                                </p:cTn>
                              </p:par>
                              <p:par>
                                <p:cTn id="326" presetID="2" presetClass="exit" presetSubtype="4" fill="hold" grpId="0" nodeType="withEffect">
                                  <p:stCondLst>
                                    <p:cond delay="0"/>
                                  </p:stCondLst>
                                  <p:childTnLst>
                                    <p:anim calcmode="lin" valueType="num">
                                      <p:cBhvr additive="base">
                                        <p:cTn id="327" dur="50"/>
                                        <p:tgtEl>
                                          <p:spTgt spid="28724"/>
                                        </p:tgtEl>
                                        <p:attrNameLst>
                                          <p:attrName>ppt_x</p:attrName>
                                        </p:attrNameLst>
                                      </p:cBhvr>
                                      <p:tavLst>
                                        <p:tav tm="0">
                                          <p:val>
                                            <p:strVal val="ppt_x"/>
                                          </p:val>
                                        </p:tav>
                                        <p:tav tm="100000">
                                          <p:val>
                                            <p:strVal val="ppt_x"/>
                                          </p:val>
                                        </p:tav>
                                      </p:tavLst>
                                    </p:anim>
                                    <p:anim calcmode="lin" valueType="num">
                                      <p:cBhvr additive="base">
                                        <p:cTn id="328" dur="50"/>
                                        <p:tgtEl>
                                          <p:spTgt spid="28724"/>
                                        </p:tgtEl>
                                        <p:attrNameLst>
                                          <p:attrName>ppt_y</p:attrName>
                                        </p:attrNameLst>
                                      </p:cBhvr>
                                      <p:tavLst>
                                        <p:tav tm="0">
                                          <p:val>
                                            <p:strVal val="ppt_y"/>
                                          </p:val>
                                        </p:tav>
                                        <p:tav tm="100000">
                                          <p:val>
                                            <p:strVal val="1+ppt_h/2"/>
                                          </p:val>
                                        </p:tav>
                                      </p:tavLst>
                                    </p:anim>
                                    <p:set>
                                      <p:cBhvr>
                                        <p:cTn id="329" dur="1" fill="hold">
                                          <p:stCondLst>
                                            <p:cond delay="49"/>
                                          </p:stCondLst>
                                        </p:cTn>
                                        <p:tgtEl>
                                          <p:spTgt spid="28724"/>
                                        </p:tgtEl>
                                        <p:attrNameLst>
                                          <p:attrName>style.visibility</p:attrName>
                                        </p:attrNameLst>
                                      </p:cBhvr>
                                      <p:to>
                                        <p:strVal val="hidden"/>
                                      </p:to>
                                    </p:set>
                                  </p:childTnLst>
                                </p:cTn>
                              </p:par>
                            </p:childTnLst>
                          </p:cTn>
                        </p:par>
                        <p:par>
                          <p:cTn id="330" fill="hold" nodeType="afterGroup">
                            <p:stCondLst>
                              <p:cond delay="50"/>
                            </p:stCondLst>
                            <p:childTnLst>
                              <p:par>
                                <p:cTn id="331" presetID="53" presetClass="entr" presetSubtype="0" fill="hold" nodeType="afterEffect">
                                  <p:stCondLst>
                                    <p:cond delay="0"/>
                                  </p:stCondLst>
                                  <p:childTnLst>
                                    <p:set>
                                      <p:cBhvr>
                                        <p:cTn id="332" dur="1" fill="hold">
                                          <p:stCondLst>
                                            <p:cond delay="0"/>
                                          </p:stCondLst>
                                        </p:cTn>
                                        <p:tgtEl>
                                          <p:spTgt spid="15"/>
                                        </p:tgtEl>
                                        <p:attrNameLst>
                                          <p:attrName>style.visibility</p:attrName>
                                        </p:attrNameLst>
                                      </p:cBhvr>
                                      <p:to>
                                        <p:strVal val="visible"/>
                                      </p:to>
                                    </p:set>
                                    <p:anim calcmode="lin" valueType="num">
                                      <p:cBhvr>
                                        <p:cTn id="333" dur="50" fill="hold"/>
                                        <p:tgtEl>
                                          <p:spTgt spid="15"/>
                                        </p:tgtEl>
                                        <p:attrNameLst>
                                          <p:attrName>ppt_w</p:attrName>
                                        </p:attrNameLst>
                                      </p:cBhvr>
                                      <p:tavLst>
                                        <p:tav tm="0">
                                          <p:val>
                                            <p:fltVal val="0"/>
                                          </p:val>
                                        </p:tav>
                                        <p:tav tm="100000">
                                          <p:val>
                                            <p:strVal val="#ppt_w"/>
                                          </p:val>
                                        </p:tav>
                                      </p:tavLst>
                                    </p:anim>
                                    <p:anim calcmode="lin" valueType="num">
                                      <p:cBhvr>
                                        <p:cTn id="334" dur="50" fill="hold"/>
                                        <p:tgtEl>
                                          <p:spTgt spid="15"/>
                                        </p:tgtEl>
                                        <p:attrNameLst>
                                          <p:attrName>ppt_h</p:attrName>
                                        </p:attrNameLst>
                                      </p:cBhvr>
                                      <p:tavLst>
                                        <p:tav tm="0">
                                          <p:val>
                                            <p:fltVal val="0"/>
                                          </p:val>
                                        </p:tav>
                                        <p:tav tm="100000">
                                          <p:val>
                                            <p:strVal val="#ppt_h"/>
                                          </p:val>
                                        </p:tav>
                                      </p:tavLst>
                                    </p:anim>
                                    <p:animEffect transition="in" filter="fade">
                                      <p:cBhvr>
                                        <p:cTn id="335" dur="50"/>
                                        <p:tgtEl>
                                          <p:spTgt spid="15"/>
                                        </p:tgtEl>
                                      </p:cBhvr>
                                    </p:animEffect>
                                  </p:childTnLst>
                                </p:cTn>
                              </p:par>
                              <p:par>
                                <p:cTn id="336" presetID="53" presetClass="entr" presetSubtype="0" fill="hold" nodeType="withEffect">
                                  <p:stCondLst>
                                    <p:cond delay="0"/>
                                  </p:stCondLst>
                                  <p:childTnLst>
                                    <p:set>
                                      <p:cBhvr>
                                        <p:cTn id="337" dur="1" fill="hold">
                                          <p:stCondLst>
                                            <p:cond delay="0"/>
                                          </p:stCondLst>
                                        </p:cTn>
                                        <p:tgtEl>
                                          <p:spTgt spid="28785"/>
                                        </p:tgtEl>
                                        <p:attrNameLst>
                                          <p:attrName>style.visibility</p:attrName>
                                        </p:attrNameLst>
                                      </p:cBhvr>
                                      <p:to>
                                        <p:strVal val="visible"/>
                                      </p:to>
                                    </p:set>
                                    <p:anim calcmode="lin" valueType="num">
                                      <p:cBhvr>
                                        <p:cTn id="338" dur="50" fill="hold"/>
                                        <p:tgtEl>
                                          <p:spTgt spid="28785"/>
                                        </p:tgtEl>
                                        <p:attrNameLst>
                                          <p:attrName>ppt_w</p:attrName>
                                        </p:attrNameLst>
                                      </p:cBhvr>
                                      <p:tavLst>
                                        <p:tav tm="0">
                                          <p:val>
                                            <p:fltVal val="0"/>
                                          </p:val>
                                        </p:tav>
                                        <p:tav tm="100000">
                                          <p:val>
                                            <p:strVal val="#ppt_w"/>
                                          </p:val>
                                        </p:tav>
                                      </p:tavLst>
                                    </p:anim>
                                    <p:anim calcmode="lin" valueType="num">
                                      <p:cBhvr>
                                        <p:cTn id="339" dur="50" fill="hold"/>
                                        <p:tgtEl>
                                          <p:spTgt spid="28785"/>
                                        </p:tgtEl>
                                        <p:attrNameLst>
                                          <p:attrName>ppt_h</p:attrName>
                                        </p:attrNameLst>
                                      </p:cBhvr>
                                      <p:tavLst>
                                        <p:tav tm="0">
                                          <p:val>
                                            <p:fltVal val="0"/>
                                          </p:val>
                                        </p:tav>
                                        <p:tav tm="100000">
                                          <p:val>
                                            <p:strVal val="#ppt_h"/>
                                          </p:val>
                                        </p:tav>
                                      </p:tavLst>
                                    </p:anim>
                                    <p:animEffect transition="in" filter="fade">
                                      <p:cBhvr>
                                        <p:cTn id="340" dur="50"/>
                                        <p:tgtEl>
                                          <p:spTgt spid="28785"/>
                                        </p:tgtEl>
                                      </p:cBhvr>
                                    </p:animEffect>
                                  </p:childTnLst>
                                </p:cTn>
                              </p:par>
                              <p:par>
                                <p:cTn id="341" presetID="8" presetClass="entr" presetSubtype="16" fill="hold" nodeType="withEffect">
                                  <p:stCondLst>
                                    <p:cond delay="0"/>
                                  </p:stCondLst>
                                  <p:childTnLst>
                                    <p:set>
                                      <p:cBhvr>
                                        <p:cTn id="342" dur="1" fill="hold">
                                          <p:stCondLst>
                                            <p:cond delay="0"/>
                                          </p:stCondLst>
                                        </p:cTn>
                                        <p:tgtEl>
                                          <p:spTgt spid="2"/>
                                        </p:tgtEl>
                                        <p:attrNameLst>
                                          <p:attrName>style.visibility</p:attrName>
                                        </p:attrNameLst>
                                      </p:cBhvr>
                                      <p:to>
                                        <p:strVal val="visible"/>
                                      </p:to>
                                    </p:set>
                                    <p:animEffect transition="in" filter="diamond(in)">
                                      <p:cBhvr>
                                        <p:cTn id="343" dur="2000"/>
                                        <p:tgtEl>
                                          <p:spTgt spid="2"/>
                                        </p:tgtEl>
                                      </p:cBhvr>
                                    </p:animEffect>
                                  </p:childTnLst>
                                  <p:subTnLst>
                                    <p:audio>
                                      <p:cMediaNode>
                                        <p:cTn display="0" masterRel="sameClick">
                                          <p:stCondLst>
                                            <p:cond evt="begin" delay="0">
                                              <p:tn val="341"/>
                                            </p:cond>
                                          </p:stCondLst>
                                          <p:endCondLst>
                                            <p:cond evt="onStopAudio" delay="0">
                                              <p:tgtEl>
                                                <p:sldTgt/>
                                              </p:tgtEl>
                                            </p:cond>
                                          </p:endCondLst>
                                        </p:cTn>
                                        <p:tgtEl>
                                          <p:sndTgt r:embed="rId4" name="applause.wav" builtIn="1"/>
                                        </p:tgtEl>
                                      </p:cMediaNode>
                                    </p:audio>
                                  </p:subTnLst>
                                </p:cTn>
                              </p:par>
                              <p:par>
                                <p:cTn id="344" presetID="8" presetClass="exit" presetSubtype="16" fill="hold" nodeType="withEffect">
                                  <p:stCondLst>
                                    <p:cond delay="0"/>
                                  </p:stCondLst>
                                  <p:childTnLst>
                                    <p:animEffect transition="out" filter="diamond(in)">
                                      <p:cBhvr>
                                        <p:cTn id="345" dur="2000"/>
                                        <p:tgtEl>
                                          <p:spTgt spid="2"/>
                                        </p:tgtEl>
                                      </p:cBhvr>
                                    </p:animEffect>
                                    <p:set>
                                      <p:cBhvr>
                                        <p:cTn id="346" dur="1" fill="hold">
                                          <p:stCondLst>
                                            <p:cond delay="1999"/>
                                          </p:stCondLst>
                                        </p:cTn>
                                        <p:tgtEl>
                                          <p:spTgt spid="2"/>
                                        </p:tgtEl>
                                        <p:attrNameLst>
                                          <p:attrName>style.visibility</p:attrName>
                                        </p:attrNameLst>
                                      </p:cBhvr>
                                      <p:to>
                                        <p:strVal val="hidden"/>
                                      </p:to>
                                    </p:set>
                                  </p:childTnLst>
                                  <p:subTnLst>
                                    <p:audio>
                                      <p:cMediaNode>
                                        <p:cTn display="0" masterRel="sameClick">
                                          <p:stCondLst>
                                            <p:cond evt="begin" delay="0">
                                              <p:tn val="344"/>
                                            </p:cond>
                                          </p:stCondLst>
                                          <p:endCondLst>
                                            <p:cond evt="onStopAudio" delay="0">
                                              <p:tgtEl>
                                                <p:sldTgt/>
                                              </p:tgtEl>
                                            </p:cond>
                                          </p:endCondLst>
                                        </p:cTn>
                                        <p:tgtEl>
                                          <p:sndTgt r:embed="rId4" name="applause.wav" builtIn="1"/>
                                        </p:tgtEl>
                                      </p:cMediaNode>
                                    </p:audio>
                                  </p:subTnLst>
                                </p:cTn>
                              </p:par>
                            </p:childTnLst>
                          </p:cTn>
                        </p:par>
                        <p:par>
                          <p:cTn id="347" fill="hold" nodeType="afterGroup">
                            <p:stCondLst>
                              <p:cond delay="2050"/>
                            </p:stCondLst>
                            <p:childTnLst>
                              <p:par>
                                <p:cTn id="348" presetID="2" presetClass="exit" presetSubtype="4" fill="hold" nodeType="afterEffect">
                                  <p:stCondLst>
                                    <p:cond delay="0"/>
                                  </p:stCondLst>
                                  <p:childTnLst>
                                    <p:anim calcmode="lin" valueType="num">
                                      <p:cBhvr additive="base">
                                        <p:cTn id="349" dur="2000"/>
                                        <p:tgtEl>
                                          <p:spTgt spid="28785"/>
                                        </p:tgtEl>
                                        <p:attrNameLst>
                                          <p:attrName>ppt_x</p:attrName>
                                        </p:attrNameLst>
                                      </p:cBhvr>
                                      <p:tavLst>
                                        <p:tav tm="0">
                                          <p:val>
                                            <p:strVal val="ppt_x"/>
                                          </p:val>
                                        </p:tav>
                                        <p:tav tm="100000">
                                          <p:val>
                                            <p:strVal val="ppt_x"/>
                                          </p:val>
                                        </p:tav>
                                      </p:tavLst>
                                    </p:anim>
                                    <p:anim calcmode="lin" valueType="num">
                                      <p:cBhvr additive="base">
                                        <p:cTn id="350" dur="2000"/>
                                        <p:tgtEl>
                                          <p:spTgt spid="28785"/>
                                        </p:tgtEl>
                                        <p:attrNameLst>
                                          <p:attrName>ppt_y</p:attrName>
                                        </p:attrNameLst>
                                      </p:cBhvr>
                                      <p:tavLst>
                                        <p:tav tm="0">
                                          <p:val>
                                            <p:strVal val="ppt_y"/>
                                          </p:val>
                                        </p:tav>
                                        <p:tav tm="100000">
                                          <p:val>
                                            <p:strVal val="1+ppt_h/2"/>
                                          </p:val>
                                        </p:tav>
                                      </p:tavLst>
                                    </p:anim>
                                    <p:set>
                                      <p:cBhvr>
                                        <p:cTn id="351" dur="1" fill="hold">
                                          <p:stCondLst>
                                            <p:cond delay="1999"/>
                                          </p:stCondLst>
                                        </p:cTn>
                                        <p:tgtEl>
                                          <p:spTgt spid="28785"/>
                                        </p:tgtEl>
                                        <p:attrNameLst>
                                          <p:attrName>style.visibility</p:attrName>
                                        </p:attrNameLst>
                                      </p:cBhvr>
                                      <p:to>
                                        <p:strVal val="hidden"/>
                                      </p:to>
                                    </p:set>
                                  </p:childTnLst>
                                </p:cTn>
                              </p:par>
                            </p:childTnLst>
                          </p:cTn>
                        </p:par>
                      </p:childTnLst>
                    </p:cTn>
                  </p:par>
                </p:childTnLst>
              </p:cTn>
              <p:nextCondLst>
                <p:cond evt="onClick" delay="0">
                  <p:tgtEl>
                    <p:spTgt spid="28731"/>
                  </p:tgtEl>
                </p:cond>
              </p:nextCondLst>
            </p:seq>
            <p:seq concurrent="1" nextAc="seek">
              <p:cTn id="352" restart="whenNotActive" fill="hold" evtFilter="cancelBubble" nodeType="interactiveSeq">
                <p:stCondLst>
                  <p:cond evt="onClick" delay="0">
                    <p:tgtEl>
                      <p:spTgt spid="28770"/>
                    </p:tgtEl>
                  </p:cond>
                </p:stCondLst>
                <p:endSync evt="end" delay="0">
                  <p:rtn val="all"/>
                </p:endSync>
                <p:childTnLst>
                  <p:par>
                    <p:cTn id="353" fill="hold" nodeType="clickPar">
                      <p:stCondLst>
                        <p:cond delay="0"/>
                      </p:stCondLst>
                      <p:childTnLst>
                        <p:par>
                          <p:cTn id="354" fill="hold" nodeType="withGroup">
                            <p:stCondLst>
                              <p:cond delay="0"/>
                            </p:stCondLst>
                            <p:childTnLst>
                              <p:par>
                                <p:cTn id="355" presetID="12" presetClass="entr" presetSubtype="4" fill="hold" nodeType="clickEffect">
                                  <p:stCondLst>
                                    <p:cond delay="0"/>
                                  </p:stCondLst>
                                  <p:childTnLst>
                                    <p:set>
                                      <p:cBhvr>
                                        <p:cTn id="356" dur="1" fill="hold">
                                          <p:stCondLst>
                                            <p:cond delay="0"/>
                                          </p:stCondLst>
                                        </p:cTn>
                                        <p:tgtEl>
                                          <p:spTgt spid="19"/>
                                        </p:tgtEl>
                                        <p:attrNameLst>
                                          <p:attrName>style.visibility</p:attrName>
                                        </p:attrNameLst>
                                      </p:cBhvr>
                                      <p:to>
                                        <p:strVal val="visible"/>
                                      </p:to>
                                    </p:set>
                                    <p:animEffect transition="in" filter="slide(fromBottom)">
                                      <p:cBhvr>
                                        <p:cTn id="357" dur="2000"/>
                                        <p:tgtEl>
                                          <p:spTgt spid="19"/>
                                        </p:tgtEl>
                                      </p:cBhvr>
                                    </p:animEffect>
                                  </p:childTnLst>
                                </p:cTn>
                              </p:par>
                              <p:par>
                                <p:cTn id="358" presetID="53" presetClass="entr" presetSubtype="0" fill="hold" nodeType="withEffect">
                                  <p:stCondLst>
                                    <p:cond delay="0"/>
                                  </p:stCondLst>
                                  <p:childTnLst>
                                    <p:set>
                                      <p:cBhvr>
                                        <p:cTn id="359" dur="1" fill="hold">
                                          <p:stCondLst>
                                            <p:cond delay="0"/>
                                          </p:stCondLst>
                                        </p:cTn>
                                        <p:tgtEl>
                                          <p:spTgt spid="28785"/>
                                        </p:tgtEl>
                                        <p:attrNameLst>
                                          <p:attrName>style.visibility</p:attrName>
                                        </p:attrNameLst>
                                      </p:cBhvr>
                                      <p:to>
                                        <p:strVal val="visible"/>
                                      </p:to>
                                    </p:set>
                                    <p:anim calcmode="lin" valueType="num">
                                      <p:cBhvr>
                                        <p:cTn id="360" dur="500" fill="hold"/>
                                        <p:tgtEl>
                                          <p:spTgt spid="28785"/>
                                        </p:tgtEl>
                                        <p:attrNameLst>
                                          <p:attrName>ppt_w</p:attrName>
                                        </p:attrNameLst>
                                      </p:cBhvr>
                                      <p:tavLst>
                                        <p:tav tm="0">
                                          <p:val>
                                            <p:fltVal val="0"/>
                                          </p:val>
                                        </p:tav>
                                        <p:tav tm="100000">
                                          <p:val>
                                            <p:strVal val="#ppt_w"/>
                                          </p:val>
                                        </p:tav>
                                      </p:tavLst>
                                    </p:anim>
                                    <p:anim calcmode="lin" valueType="num">
                                      <p:cBhvr>
                                        <p:cTn id="361" dur="500" fill="hold"/>
                                        <p:tgtEl>
                                          <p:spTgt spid="28785"/>
                                        </p:tgtEl>
                                        <p:attrNameLst>
                                          <p:attrName>ppt_h</p:attrName>
                                        </p:attrNameLst>
                                      </p:cBhvr>
                                      <p:tavLst>
                                        <p:tav tm="0">
                                          <p:val>
                                            <p:fltVal val="0"/>
                                          </p:val>
                                        </p:tav>
                                        <p:tav tm="100000">
                                          <p:val>
                                            <p:strVal val="#ppt_h"/>
                                          </p:val>
                                        </p:tav>
                                      </p:tavLst>
                                    </p:anim>
                                    <p:animEffect transition="in" filter="fade">
                                      <p:cBhvr>
                                        <p:cTn id="362" dur="500"/>
                                        <p:tgtEl>
                                          <p:spTgt spid="28785"/>
                                        </p:tgtEl>
                                      </p:cBhvr>
                                    </p:animEffect>
                                  </p:childTnLst>
                                </p:cTn>
                              </p:par>
                              <p:par>
                                <p:cTn id="363" presetID="8" presetClass="entr" presetSubtype="16" fill="hold" nodeType="withEffect">
                                  <p:stCondLst>
                                    <p:cond delay="0"/>
                                  </p:stCondLst>
                                  <p:childTnLst>
                                    <p:set>
                                      <p:cBhvr>
                                        <p:cTn id="364" dur="1" fill="hold">
                                          <p:stCondLst>
                                            <p:cond delay="0"/>
                                          </p:stCondLst>
                                        </p:cTn>
                                        <p:tgtEl>
                                          <p:spTgt spid="2"/>
                                        </p:tgtEl>
                                        <p:attrNameLst>
                                          <p:attrName>style.visibility</p:attrName>
                                        </p:attrNameLst>
                                      </p:cBhvr>
                                      <p:to>
                                        <p:strVal val="visible"/>
                                      </p:to>
                                    </p:set>
                                    <p:animEffect transition="in" filter="diamond(in)">
                                      <p:cBhvr>
                                        <p:cTn id="365" dur="2000"/>
                                        <p:tgtEl>
                                          <p:spTgt spid="2"/>
                                        </p:tgtEl>
                                      </p:cBhvr>
                                    </p:animEffect>
                                  </p:childTnLst>
                                  <p:subTnLst>
                                    <p:audio>
                                      <p:cMediaNode>
                                        <p:cTn display="0" masterRel="sameClick">
                                          <p:stCondLst>
                                            <p:cond evt="begin" delay="0">
                                              <p:tn val="363"/>
                                            </p:cond>
                                          </p:stCondLst>
                                          <p:endCondLst>
                                            <p:cond evt="onStopAudio" delay="0">
                                              <p:tgtEl>
                                                <p:sldTgt/>
                                              </p:tgtEl>
                                            </p:cond>
                                          </p:endCondLst>
                                        </p:cTn>
                                        <p:tgtEl>
                                          <p:sndTgt r:embed="rId4" name="applause.wav" builtIn="1"/>
                                        </p:tgtEl>
                                      </p:cMediaNode>
                                    </p:audio>
                                  </p:subTnLst>
                                </p:cTn>
                              </p:par>
                              <p:par>
                                <p:cTn id="366" presetID="8" presetClass="exit" presetSubtype="16" fill="hold" nodeType="withEffect">
                                  <p:stCondLst>
                                    <p:cond delay="0"/>
                                  </p:stCondLst>
                                  <p:childTnLst>
                                    <p:animEffect transition="out" filter="diamond(in)">
                                      <p:cBhvr>
                                        <p:cTn id="367" dur="3000"/>
                                        <p:tgtEl>
                                          <p:spTgt spid="2"/>
                                        </p:tgtEl>
                                      </p:cBhvr>
                                    </p:animEffect>
                                    <p:set>
                                      <p:cBhvr>
                                        <p:cTn id="368" dur="1" fill="hold">
                                          <p:stCondLst>
                                            <p:cond delay="2999"/>
                                          </p:stCondLst>
                                        </p:cTn>
                                        <p:tgtEl>
                                          <p:spTgt spid="2"/>
                                        </p:tgtEl>
                                        <p:attrNameLst>
                                          <p:attrName>style.visibility</p:attrName>
                                        </p:attrNameLst>
                                      </p:cBhvr>
                                      <p:to>
                                        <p:strVal val="hidden"/>
                                      </p:to>
                                    </p:set>
                                  </p:childTnLst>
                                </p:cTn>
                              </p:par>
                            </p:childTnLst>
                          </p:cTn>
                        </p:par>
                        <p:par>
                          <p:cTn id="369" fill="hold" nodeType="afterGroup">
                            <p:stCondLst>
                              <p:cond delay="3000"/>
                            </p:stCondLst>
                            <p:childTnLst>
                              <p:par>
                                <p:cTn id="370" presetID="2" presetClass="exit" presetSubtype="4" fill="hold" nodeType="afterEffect">
                                  <p:stCondLst>
                                    <p:cond delay="0"/>
                                  </p:stCondLst>
                                  <p:childTnLst>
                                    <p:anim calcmode="lin" valueType="num">
                                      <p:cBhvr additive="base">
                                        <p:cTn id="371" dur="2000"/>
                                        <p:tgtEl>
                                          <p:spTgt spid="28785"/>
                                        </p:tgtEl>
                                        <p:attrNameLst>
                                          <p:attrName>ppt_x</p:attrName>
                                        </p:attrNameLst>
                                      </p:cBhvr>
                                      <p:tavLst>
                                        <p:tav tm="0">
                                          <p:val>
                                            <p:strVal val="ppt_x"/>
                                          </p:val>
                                        </p:tav>
                                        <p:tav tm="100000">
                                          <p:val>
                                            <p:strVal val="ppt_x"/>
                                          </p:val>
                                        </p:tav>
                                      </p:tavLst>
                                    </p:anim>
                                    <p:anim calcmode="lin" valueType="num">
                                      <p:cBhvr additive="base">
                                        <p:cTn id="372" dur="2000"/>
                                        <p:tgtEl>
                                          <p:spTgt spid="28785"/>
                                        </p:tgtEl>
                                        <p:attrNameLst>
                                          <p:attrName>ppt_y</p:attrName>
                                        </p:attrNameLst>
                                      </p:cBhvr>
                                      <p:tavLst>
                                        <p:tav tm="0">
                                          <p:val>
                                            <p:strVal val="ppt_y"/>
                                          </p:val>
                                        </p:tav>
                                        <p:tav tm="100000">
                                          <p:val>
                                            <p:strVal val="1+ppt_h/2"/>
                                          </p:val>
                                        </p:tav>
                                      </p:tavLst>
                                    </p:anim>
                                    <p:set>
                                      <p:cBhvr>
                                        <p:cTn id="373" dur="1" fill="hold">
                                          <p:stCondLst>
                                            <p:cond delay="1999"/>
                                          </p:stCondLst>
                                        </p:cTn>
                                        <p:tgtEl>
                                          <p:spTgt spid="28785"/>
                                        </p:tgtEl>
                                        <p:attrNameLst>
                                          <p:attrName>style.visibility</p:attrName>
                                        </p:attrNameLst>
                                      </p:cBhvr>
                                      <p:to>
                                        <p:strVal val="hidden"/>
                                      </p:to>
                                    </p:set>
                                  </p:childTnLst>
                                </p:cTn>
                              </p:par>
                            </p:childTnLst>
                          </p:cTn>
                        </p:par>
                      </p:childTnLst>
                    </p:cTn>
                  </p:par>
                </p:childTnLst>
              </p:cTn>
              <p:nextCondLst>
                <p:cond evt="onClick" delay="0">
                  <p:tgtEl>
                    <p:spTgt spid="28770"/>
                  </p:tgtEl>
                </p:cond>
              </p:nextCondLst>
            </p:seq>
          </p:childTnLst>
        </p:cTn>
      </p:par>
    </p:tnLst>
    <p:bldLst>
      <p:bldP spid="28718" grpId="0" animBg="1"/>
      <p:bldP spid="28719" grpId="0" animBg="1"/>
      <p:bldP spid="28720" grpId="0" animBg="1"/>
      <p:bldP spid="28721" grpId="0" animBg="1"/>
      <p:bldP spid="28722" grpId="0" animBg="1"/>
      <p:bldP spid="28723" grpId="0" animBg="1"/>
      <p:bldP spid="28724" grpId="0" animBg="1"/>
      <p:bldP spid="28732" grpId="0" animBg="1"/>
      <p:bldP spid="28732" grpId="1" animBg="1"/>
      <p:bldP spid="28764" grpId="0" animBg="1"/>
      <p:bldP spid="28764" grpId="1" animBg="1"/>
      <p:bldP spid="28765" grpId="0" animBg="1"/>
      <p:bldP spid="28765" grpId="1" animBg="1"/>
      <p:bldP spid="28766" grpId="0" animBg="1"/>
      <p:bldP spid="28766" grpId="1" animBg="1"/>
      <p:bldP spid="28767" grpId="0" animBg="1"/>
      <p:bldP spid="28767" grpId="1" animBg="1"/>
      <p:bldP spid="28768" grpId="0" animBg="1"/>
      <p:bldP spid="28768" grpId="1" animBg="1"/>
      <p:bldP spid="28769" grpId="0" animBg="1"/>
      <p:bldP spid="28769"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6477000" y="5791200"/>
            <a:ext cx="1143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0000FF"/>
                </a:solidFill>
              </a:rPr>
              <a:t>2016</a:t>
            </a:r>
          </a:p>
        </p:txBody>
      </p:sp>
      <p:grpSp>
        <p:nvGrpSpPr>
          <p:cNvPr id="6147" name="Group 10"/>
          <p:cNvGrpSpPr>
            <a:grpSpLocks/>
          </p:cNvGrpSpPr>
          <p:nvPr/>
        </p:nvGrpSpPr>
        <p:grpSpPr bwMode="auto">
          <a:xfrm>
            <a:off x="228600" y="1676400"/>
            <a:ext cx="8763000" cy="2228850"/>
            <a:chOff x="152400" y="1600200"/>
            <a:chExt cx="8763000" cy="2228850"/>
          </a:xfrm>
        </p:grpSpPr>
        <p:sp>
          <p:nvSpPr>
            <p:cNvPr id="5" name="Rectangle 4"/>
            <p:cNvSpPr/>
            <p:nvPr/>
          </p:nvSpPr>
          <p:spPr>
            <a:xfrm>
              <a:off x="152400" y="1600200"/>
              <a:ext cx="8763000" cy="609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err="1">
                  <a:solidFill>
                    <a:schemeClr val="tx1"/>
                  </a:solidFill>
                  <a:latin typeface="Times New Roman" pitchFamily="18" charset="0"/>
                  <a:cs typeface="Times New Roman" pitchFamily="18" charset="0"/>
                </a:rPr>
                <a:t>Nhà</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nước</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đầu</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tiên</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của</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người</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Lạc</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Việt</a:t>
              </a:r>
              <a:endParaRPr lang="en-US" sz="2800" b="1" dirty="0">
                <a:solidFill>
                  <a:schemeClr val="tx1"/>
                </a:solidFill>
                <a:latin typeface="Times New Roman" pitchFamily="18" charset="0"/>
                <a:cs typeface="Times New Roman" pitchFamily="18" charset="0"/>
              </a:endParaRPr>
            </a:p>
          </p:txBody>
        </p:sp>
        <p:sp>
          <p:nvSpPr>
            <p:cNvPr id="7" name="Rectangle 6"/>
            <p:cNvSpPr/>
            <p:nvPr/>
          </p:nvSpPr>
          <p:spPr>
            <a:xfrm>
              <a:off x="152400" y="2209800"/>
              <a:ext cx="3581400" cy="52387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800" b="1" dirty="0" err="1">
                  <a:solidFill>
                    <a:schemeClr val="tx1"/>
                  </a:solidFill>
                  <a:latin typeface="Times New Roman" pitchFamily="18" charset="0"/>
                  <a:cs typeface="Times New Roman" pitchFamily="18" charset="0"/>
                </a:rPr>
                <a:t>Tên</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nước</a:t>
              </a:r>
              <a:endParaRPr lang="en-US" sz="2800" b="1" dirty="0">
                <a:solidFill>
                  <a:schemeClr val="tx1"/>
                </a:solidFill>
                <a:latin typeface="Times New Roman" pitchFamily="18" charset="0"/>
                <a:cs typeface="Times New Roman" pitchFamily="18" charset="0"/>
              </a:endParaRPr>
            </a:p>
          </p:txBody>
        </p:sp>
        <p:sp>
          <p:nvSpPr>
            <p:cNvPr id="9" name="Rectangle 8"/>
            <p:cNvSpPr/>
            <p:nvPr/>
          </p:nvSpPr>
          <p:spPr>
            <a:xfrm>
              <a:off x="152400" y="2733675"/>
              <a:ext cx="3581400" cy="56197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800" b="1" dirty="0" err="1">
                  <a:solidFill>
                    <a:schemeClr val="tx1"/>
                  </a:solidFill>
                  <a:latin typeface="Times New Roman" pitchFamily="18" charset="0"/>
                  <a:cs typeface="Times New Roman" pitchFamily="18" charset="0"/>
                </a:rPr>
                <a:t>Thời</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điểm</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ra</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đời</a:t>
              </a:r>
              <a:endParaRPr lang="en-US" sz="2800" b="1" dirty="0">
                <a:solidFill>
                  <a:schemeClr val="tx1"/>
                </a:solidFill>
                <a:latin typeface="Times New Roman" pitchFamily="18" charset="0"/>
                <a:cs typeface="Times New Roman" pitchFamily="18" charset="0"/>
              </a:endParaRPr>
            </a:p>
          </p:txBody>
        </p:sp>
        <p:sp>
          <p:nvSpPr>
            <p:cNvPr id="10" name="Rectangle 9"/>
            <p:cNvSpPr/>
            <p:nvPr/>
          </p:nvSpPr>
          <p:spPr>
            <a:xfrm>
              <a:off x="152400" y="3295650"/>
              <a:ext cx="3581400" cy="5334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800" b="1" dirty="0" err="1">
                  <a:solidFill>
                    <a:schemeClr val="tx1"/>
                  </a:solidFill>
                  <a:latin typeface="Times New Roman" pitchFamily="18" charset="0"/>
                  <a:cs typeface="Times New Roman" pitchFamily="18" charset="0"/>
                </a:rPr>
                <a:t>Khu</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vực</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hình</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thành</a:t>
              </a:r>
              <a:endParaRPr lang="en-US" sz="2800" b="1" dirty="0">
                <a:solidFill>
                  <a:schemeClr val="tx1"/>
                </a:solidFill>
                <a:latin typeface="Times New Roman" pitchFamily="18" charset="0"/>
                <a:cs typeface="Times New Roman" pitchFamily="18" charset="0"/>
              </a:endParaRPr>
            </a:p>
          </p:txBody>
        </p:sp>
      </p:grpSp>
      <p:sp>
        <p:nvSpPr>
          <p:cNvPr id="12" name="Rectangle 11"/>
          <p:cNvSpPr/>
          <p:nvPr/>
        </p:nvSpPr>
        <p:spPr>
          <a:xfrm>
            <a:off x="3810000" y="2286000"/>
            <a:ext cx="5181600" cy="5334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800" b="1" dirty="0" err="1">
                <a:solidFill>
                  <a:schemeClr val="tx1"/>
                </a:solidFill>
                <a:latin typeface="Times New Roman" pitchFamily="18" charset="0"/>
                <a:cs typeface="Times New Roman" pitchFamily="18" charset="0"/>
              </a:rPr>
              <a:t>Văn</a:t>
            </a:r>
            <a:r>
              <a:rPr lang="en-US" sz="2800" b="1" dirty="0">
                <a:solidFill>
                  <a:schemeClr val="tx1"/>
                </a:solidFill>
                <a:latin typeface="Times New Roman" pitchFamily="18" charset="0"/>
                <a:cs typeface="Times New Roman" pitchFamily="18" charset="0"/>
              </a:rPr>
              <a:t> Lang</a:t>
            </a:r>
          </a:p>
        </p:txBody>
      </p:sp>
      <p:sp>
        <p:nvSpPr>
          <p:cNvPr id="13" name="Rectangle 12"/>
          <p:cNvSpPr/>
          <p:nvPr/>
        </p:nvSpPr>
        <p:spPr>
          <a:xfrm>
            <a:off x="3810000" y="2819400"/>
            <a:ext cx="5181600" cy="55245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800" b="1">
                <a:solidFill>
                  <a:schemeClr val="tx1"/>
                </a:solidFill>
                <a:latin typeface="Times New Roman" pitchFamily="18" charset="0"/>
                <a:cs typeface="Times New Roman" pitchFamily="18" charset="0"/>
              </a:rPr>
              <a:t>Khoảng năm</a:t>
            </a:r>
            <a:r>
              <a:rPr lang="en-US">
                <a:solidFill>
                  <a:schemeClr val="tx1"/>
                </a:solidFill>
                <a:latin typeface="Times New Roman" pitchFamily="18" charset="0"/>
                <a:cs typeface="Times New Roman" pitchFamily="18" charset="0"/>
              </a:rPr>
              <a:t> </a:t>
            </a:r>
            <a:r>
              <a:rPr lang="en-US" sz="2800" b="1">
                <a:solidFill>
                  <a:schemeClr val="tx1"/>
                </a:solidFill>
                <a:latin typeface="Times New Roman" pitchFamily="18" charset="0"/>
                <a:cs typeface="Times New Roman" pitchFamily="18" charset="0"/>
              </a:rPr>
              <a:t>700 TCN</a:t>
            </a:r>
          </a:p>
        </p:txBody>
      </p:sp>
      <p:sp>
        <p:nvSpPr>
          <p:cNvPr id="14" name="Rectangle 13"/>
          <p:cNvSpPr/>
          <p:nvPr/>
        </p:nvSpPr>
        <p:spPr>
          <a:xfrm>
            <a:off x="3810000" y="3352800"/>
            <a:ext cx="5181600" cy="55245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1900" b="1" dirty="0" err="1">
                <a:solidFill>
                  <a:schemeClr val="tx1"/>
                </a:solidFill>
                <a:latin typeface="Times New Roman" pitchFamily="18" charset="0"/>
                <a:cs typeface="Times New Roman" pitchFamily="18" charset="0"/>
              </a:rPr>
              <a:t>Khu</a:t>
            </a:r>
            <a:r>
              <a:rPr lang="en-US" sz="1900" b="1" dirty="0">
                <a:solidFill>
                  <a:schemeClr val="tx1"/>
                </a:solidFill>
                <a:latin typeface="Times New Roman" pitchFamily="18" charset="0"/>
                <a:cs typeface="Times New Roman" pitchFamily="18" charset="0"/>
              </a:rPr>
              <a:t> </a:t>
            </a:r>
            <a:r>
              <a:rPr lang="en-US" sz="1900" b="1" dirty="0" err="1">
                <a:solidFill>
                  <a:schemeClr val="tx1"/>
                </a:solidFill>
                <a:latin typeface="Times New Roman" pitchFamily="18" charset="0"/>
                <a:cs typeface="Times New Roman" pitchFamily="18" charset="0"/>
              </a:rPr>
              <a:t>vực</a:t>
            </a:r>
            <a:r>
              <a:rPr lang="en-US" sz="1900" b="1" dirty="0">
                <a:solidFill>
                  <a:schemeClr val="tx1"/>
                </a:solidFill>
                <a:latin typeface="Times New Roman" pitchFamily="18" charset="0"/>
                <a:cs typeface="Times New Roman" pitchFamily="18" charset="0"/>
              </a:rPr>
              <a:t> </a:t>
            </a:r>
            <a:r>
              <a:rPr lang="en-US" sz="1900" b="1" dirty="0" err="1">
                <a:solidFill>
                  <a:schemeClr val="tx1"/>
                </a:solidFill>
                <a:latin typeface="Times New Roman" pitchFamily="18" charset="0"/>
                <a:cs typeface="Times New Roman" pitchFamily="18" charset="0"/>
              </a:rPr>
              <a:t>sông</a:t>
            </a:r>
            <a:r>
              <a:rPr lang="en-US" sz="1900" b="1" dirty="0">
                <a:solidFill>
                  <a:schemeClr val="tx1"/>
                </a:solidFill>
                <a:latin typeface="Times New Roman" pitchFamily="18" charset="0"/>
                <a:cs typeface="Times New Roman" pitchFamily="18" charset="0"/>
              </a:rPr>
              <a:t> </a:t>
            </a:r>
            <a:r>
              <a:rPr lang="en-US" sz="1900" b="1" dirty="0" err="1">
                <a:solidFill>
                  <a:schemeClr val="tx1"/>
                </a:solidFill>
                <a:latin typeface="Times New Roman" pitchFamily="18" charset="0"/>
                <a:cs typeface="Times New Roman" pitchFamily="18" charset="0"/>
              </a:rPr>
              <a:t>Hồng</a:t>
            </a:r>
            <a:r>
              <a:rPr lang="en-US" sz="1900" b="1" dirty="0">
                <a:solidFill>
                  <a:schemeClr val="tx1"/>
                </a:solidFill>
                <a:latin typeface="Times New Roman" pitchFamily="18" charset="0"/>
                <a:cs typeface="Times New Roman" pitchFamily="18" charset="0"/>
              </a:rPr>
              <a:t>, </a:t>
            </a:r>
            <a:r>
              <a:rPr lang="en-US" sz="1900" b="1" dirty="0" err="1">
                <a:solidFill>
                  <a:schemeClr val="tx1"/>
                </a:solidFill>
                <a:latin typeface="Times New Roman" pitchFamily="18" charset="0"/>
                <a:cs typeface="Times New Roman" pitchFamily="18" charset="0"/>
              </a:rPr>
              <a:t>sông</a:t>
            </a:r>
            <a:r>
              <a:rPr lang="en-US" sz="1900" b="1" dirty="0">
                <a:solidFill>
                  <a:schemeClr val="tx1"/>
                </a:solidFill>
                <a:latin typeface="Times New Roman" pitchFamily="18" charset="0"/>
                <a:cs typeface="Times New Roman" pitchFamily="18" charset="0"/>
              </a:rPr>
              <a:t> </a:t>
            </a:r>
            <a:r>
              <a:rPr lang="en-US" sz="1900" b="1" dirty="0" err="1">
                <a:solidFill>
                  <a:schemeClr val="tx1"/>
                </a:solidFill>
                <a:latin typeface="Times New Roman" pitchFamily="18" charset="0"/>
                <a:cs typeface="Times New Roman" pitchFamily="18" charset="0"/>
              </a:rPr>
              <a:t>Cả</a:t>
            </a:r>
            <a:r>
              <a:rPr lang="en-US" sz="1900" b="1" dirty="0">
                <a:solidFill>
                  <a:schemeClr val="tx1"/>
                </a:solidFill>
                <a:latin typeface="Times New Roman" pitchFamily="18" charset="0"/>
                <a:cs typeface="Times New Roman" pitchFamily="18" charset="0"/>
              </a:rPr>
              <a:t> </a:t>
            </a:r>
            <a:r>
              <a:rPr lang="en-US" sz="1900" b="1" dirty="0" err="1">
                <a:solidFill>
                  <a:schemeClr val="tx1"/>
                </a:solidFill>
                <a:latin typeface="Times New Roman" pitchFamily="18" charset="0"/>
                <a:cs typeface="Times New Roman" pitchFamily="18" charset="0"/>
              </a:rPr>
              <a:t>và</a:t>
            </a:r>
            <a:r>
              <a:rPr lang="en-US" sz="1900" b="1" dirty="0">
                <a:solidFill>
                  <a:schemeClr val="tx1"/>
                </a:solidFill>
                <a:latin typeface="Times New Roman" pitchFamily="18" charset="0"/>
                <a:cs typeface="Times New Roman" pitchFamily="18" charset="0"/>
              </a:rPr>
              <a:t> </a:t>
            </a:r>
            <a:r>
              <a:rPr lang="en-US" sz="1900" b="1" dirty="0" err="1">
                <a:solidFill>
                  <a:schemeClr val="tx1"/>
                </a:solidFill>
                <a:latin typeface="Times New Roman" pitchFamily="18" charset="0"/>
                <a:cs typeface="Times New Roman" pitchFamily="18" charset="0"/>
              </a:rPr>
              <a:t>sông</a:t>
            </a:r>
            <a:r>
              <a:rPr lang="en-US" sz="1900" b="1" dirty="0">
                <a:solidFill>
                  <a:schemeClr val="tx1"/>
                </a:solidFill>
                <a:latin typeface="Times New Roman" pitchFamily="18" charset="0"/>
                <a:cs typeface="Times New Roman" pitchFamily="18" charset="0"/>
              </a:rPr>
              <a:t> </a:t>
            </a:r>
            <a:r>
              <a:rPr lang="en-US" sz="1900" b="1" dirty="0" err="1">
                <a:solidFill>
                  <a:schemeClr val="tx1"/>
                </a:solidFill>
                <a:latin typeface="Times New Roman" pitchFamily="18" charset="0"/>
                <a:cs typeface="Times New Roman" pitchFamily="18" charset="0"/>
              </a:rPr>
              <a:t>Mã</a:t>
            </a:r>
            <a:endParaRPr lang="en-US" sz="1900" b="1" dirty="0">
              <a:solidFill>
                <a:schemeClr val="tx1"/>
              </a:solidFill>
              <a:latin typeface="Times New Roman" pitchFamily="18" charset="0"/>
              <a:cs typeface="Times New Roman" pitchFamily="18" charset="0"/>
            </a:endParaRPr>
          </a:p>
        </p:txBody>
      </p:sp>
      <p:sp>
        <p:nvSpPr>
          <p:cNvPr id="21" name="Rectangle 20"/>
          <p:cNvSpPr/>
          <p:nvPr/>
        </p:nvSpPr>
        <p:spPr>
          <a:xfrm>
            <a:off x="3200400" y="4953000"/>
            <a:ext cx="1143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latin typeface="Times New Roman" pitchFamily="18" charset="0"/>
                <a:cs typeface="Times New Roman" pitchFamily="18" charset="0"/>
              </a:rPr>
              <a:t>CN</a:t>
            </a:r>
          </a:p>
        </p:txBody>
      </p:sp>
      <p:grpSp>
        <p:nvGrpSpPr>
          <p:cNvPr id="3" name="Group 26"/>
          <p:cNvGrpSpPr>
            <a:grpSpLocks/>
          </p:cNvGrpSpPr>
          <p:nvPr/>
        </p:nvGrpSpPr>
        <p:grpSpPr bwMode="auto">
          <a:xfrm>
            <a:off x="990600" y="5410200"/>
            <a:ext cx="7010400" cy="249238"/>
            <a:chOff x="771525" y="5362575"/>
            <a:chExt cx="7010400" cy="248444"/>
          </a:xfrm>
        </p:grpSpPr>
        <p:cxnSp>
          <p:nvCxnSpPr>
            <p:cNvPr id="16" name="Straight Arrow Connector 15"/>
            <p:cNvCxnSpPr/>
            <p:nvPr/>
          </p:nvCxnSpPr>
          <p:spPr>
            <a:xfrm>
              <a:off x="771525" y="5486006"/>
              <a:ext cx="7010400" cy="1583"/>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6896465" y="5495495"/>
              <a:ext cx="227872" cy="317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3239658" y="5475717"/>
              <a:ext cx="227872"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2020458" y="5485212"/>
              <a:ext cx="227872"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 name="Rectangle 22"/>
          <p:cNvSpPr/>
          <p:nvPr/>
        </p:nvSpPr>
        <p:spPr>
          <a:xfrm>
            <a:off x="3048000" y="5791200"/>
            <a:ext cx="1143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0000FF"/>
                </a:solidFill>
              </a:rPr>
              <a:t>0</a:t>
            </a:r>
          </a:p>
        </p:txBody>
      </p:sp>
      <p:sp>
        <p:nvSpPr>
          <p:cNvPr id="24" name="Rectangle 23"/>
          <p:cNvSpPr/>
          <p:nvPr/>
        </p:nvSpPr>
        <p:spPr>
          <a:xfrm>
            <a:off x="1676400" y="5715000"/>
            <a:ext cx="1143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0000FF"/>
                </a:solidFill>
              </a:rPr>
              <a:t>700</a:t>
            </a:r>
          </a:p>
        </p:txBody>
      </p:sp>
      <p:sp>
        <p:nvSpPr>
          <p:cNvPr id="25" name="Rectangle 24"/>
          <p:cNvSpPr/>
          <p:nvPr/>
        </p:nvSpPr>
        <p:spPr>
          <a:xfrm>
            <a:off x="914400" y="4953000"/>
            <a:ext cx="25146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err="1">
                <a:solidFill>
                  <a:srgbClr val="FF0000"/>
                </a:solidFill>
                <a:latin typeface="Times New Roman" pitchFamily="18" charset="0"/>
                <a:cs typeface="Times New Roman" pitchFamily="18" charset="0"/>
              </a:rPr>
              <a:t>nước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Văn</a:t>
            </a:r>
            <a:r>
              <a:rPr lang="en-US" sz="2400" b="1" dirty="0">
                <a:solidFill>
                  <a:srgbClr val="FF0000"/>
                </a:solidFill>
                <a:latin typeface="Times New Roman" pitchFamily="18" charset="0"/>
                <a:cs typeface="Times New Roman" pitchFamily="18" charset="0"/>
              </a:rPr>
              <a:t> Lang</a:t>
            </a:r>
          </a:p>
        </p:txBody>
      </p:sp>
      <p:sp>
        <p:nvSpPr>
          <p:cNvPr id="7194" name="Text Box 26"/>
          <p:cNvSpPr txBox="1">
            <a:spLocks noChangeArrowheads="1"/>
          </p:cNvSpPr>
          <p:nvPr/>
        </p:nvSpPr>
        <p:spPr bwMode="auto">
          <a:xfrm>
            <a:off x="0" y="4343400"/>
            <a:ext cx="9144000" cy="457200"/>
          </a:xfrm>
          <a:prstGeom prst="rect">
            <a:avLst/>
          </a:prstGeom>
          <a:noFill/>
          <a:ln w="9525">
            <a:noFill/>
            <a:miter lim="800000"/>
            <a:headEnd/>
            <a:tailEnd/>
          </a:ln>
        </p:spPr>
        <p:txBody>
          <a:bodyPr>
            <a:spAutoFit/>
          </a:bodyPr>
          <a:lstStyle/>
          <a:p>
            <a:pPr>
              <a:spcBef>
                <a:spcPct val="50000"/>
              </a:spcBef>
            </a:pPr>
            <a:r>
              <a:rPr lang="en-US" sz="2400"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Xác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định</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thời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gian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ra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đời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của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nước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Văn</a:t>
            </a:r>
            <a:r>
              <a:rPr lang="en-US" sz="2400" b="1" dirty="0">
                <a:solidFill>
                  <a:srgbClr val="0000FF"/>
                </a:solidFill>
                <a:latin typeface="Times New Roman" pitchFamily="18" charset="0"/>
                <a:cs typeface="Times New Roman" pitchFamily="18" charset="0"/>
              </a:rPr>
              <a:t> Lang </a:t>
            </a:r>
            <a:r>
              <a:rPr lang="en-US" sz="2400" b="1" dirty="0" err="1">
                <a:solidFill>
                  <a:srgbClr val="0000FF"/>
                </a:solidFill>
                <a:latin typeface="Times New Roman" pitchFamily="18" charset="0"/>
                <a:cs typeface="Times New Roman" pitchFamily="18" charset="0"/>
              </a:rPr>
              <a:t>trên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trục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thời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gian</a:t>
            </a:r>
            <a:r>
              <a:rPr lang="en-US" sz="2400" b="1" dirty="0">
                <a:solidFill>
                  <a:srgbClr val="0000FF"/>
                </a:solidFill>
                <a:latin typeface="Times New Roman" pitchFamily="18" charset="0"/>
                <a:cs typeface="Times New Roman" pitchFamily="18" charset="0"/>
              </a:rPr>
              <a:t>.</a:t>
            </a:r>
            <a:endParaRPr lang="en-US" sz="2400" dirty="0">
              <a:solidFill>
                <a:srgbClr val="0000FF"/>
              </a:solidFill>
              <a:latin typeface="Times New Roman" pitchFamily="18" charset="0"/>
              <a:cs typeface="Times New Roman" pitchFamily="18" charset="0"/>
            </a:endParaRPr>
          </a:p>
        </p:txBody>
      </p:sp>
      <p:sp>
        <p:nvSpPr>
          <p:cNvPr id="6157" name="Text Box 27"/>
          <p:cNvSpPr txBox="1">
            <a:spLocks noChangeArrowheads="1"/>
          </p:cNvSpPr>
          <p:nvPr/>
        </p:nvSpPr>
        <p:spPr bwMode="auto">
          <a:xfrm>
            <a:off x="0" y="685800"/>
            <a:ext cx="9144000" cy="519113"/>
          </a:xfrm>
          <a:prstGeom prst="rect">
            <a:avLst/>
          </a:prstGeom>
          <a:noFill/>
          <a:ln w="9525">
            <a:noFill/>
            <a:miter lim="800000"/>
            <a:headEnd/>
            <a:tailEnd/>
          </a:ln>
        </p:spPr>
        <p:txBody>
          <a:bodyPr>
            <a:spAutoFit/>
          </a:bodyPr>
          <a:lstStyle/>
          <a:p>
            <a:pPr algn="just"/>
            <a:r>
              <a:rPr lang="en-US" sz="2800" b="1" dirty="0">
                <a:solidFill>
                  <a:srgbClr val="0000FF"/>
                </a:solidFill>
                <a:latin typeface="Times New Roman" pitchFamily="18" charset="0"/>
                <a:cs typeface="Times New Roman" pitchFamily="18" charset="0"/>
              </a:rPr>
              <a:t>1.Thời </a:t>
            </a:r>
            <a:r>
              <a:rPr lang="en-US" sz="2800" b="1" dirty="0" err="1">
                <a:solidFill>
                  <a:srgbClr val="0000FF"/>
                </a:solidFill>
                <a:latin typeface="Times New Roman" pitchFamily="18" charset="0"/>
                <a:cs typeface="Times New Roman" pitchFamily="18" charset="0"/>
              </a:rPr>
              <a:t>gian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hình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thành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địa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phận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nước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Văn</a:t>
            </a:r>
            <a:r>
              <a:rPr lang="en-US" sz="2800" b="1" dirty="0">
                <a:solidFill>
                  <a:srgbClr val="0000FF"/>
                </a:solidFill>
                <a:latin typeface="Times New Roman" pitchFamily="18" charset="0"/>
                <a:cs typeface="Times New Roman" pitchFamily="18" charset="0"/>
              </a:rPr>
              <a:t> Lang.</a:t>
            </a:r>
            <a:endParaRPr lang="en-US" sz="2800"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heckerboard(across)">
                                      <p:cBhvr>
                                        <p:cTn id="12" dur="500"/>
                                        <p:tgtEl>
                                          <p:spTgt spid="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heckerboard(across)">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7" presetClass="entr" presetSubtype="0" fill="hold" grpId="0" nodeType="clickEffect">
                                  <p:stCondLst>
                                    <p:cond delay="0"/>
                                  </p:stCondLst>
                                  <p:iterate type="lt">
                                    <p:tmPct val="50000"/>
                                  </p:iterate>
                                  <p:childTnLst>
                                    <p:set>
                                      <p:cBhvr>
                                        <p:cTn id="21" dur="1" fill="hold">
                                          <p:stCondLst>
                                            <p:cond delay="0"/>
                                          </p:stCondLst>
                                        </p:cTn>
                                        <p:tgtEl>
                                          <p:spTgt spid="7194"/>
                                        </p:tgtEl>
                                        <p:attrNameLst>
                                          <p:attrName>style.visibility</p:attrName>
                                        </p:attrNameLst>
                                      </p:cBhvr>
                                      <p:to>
                                        <p:strVal val="visible"/>
                                      </p:to>
                                    </p:set>
                                    <p:anim calcmode="discrete" valueType="clr">
                                      <p:cBhvr override="childStyle">
                                        <p:cTn id="22" dur="80"/>
                                        <p:tgtEl>
                                          <p:spTgt spid="7194"/>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7194"/>
                                        </p:tgtEl>
                                        <p:attrNameLst>
                                          <p:attrName>fillcolor</p:attrName>
                                        </p:attrNameLst>
                                      </p:cBhvr>
                                      <p:tavLst>
                                        <p:tav tm="0">
                                          <p:val>
                                            <p:clrVal>
                                              <a:schemeClr val="accent2"/>
                                            </p:clrVal>
                                          </p:val>
                                        </p:tav>
                                        <p:tav tm="50000">
                                          <p:val>
                                            <p:clrVal>
                                              <a:schemeClr val="hlink"/>
                                            </p:clrVal>
                                          </p:val>
                                        </p:tav>
                                      </p:tavLst>
                                    </p:anim>
                                    <p:set>
                                      <p:cBhvr>
                                        <p:cTn id="24" dur="80"/>
                                        <p:tgtEl>
                                          <p:spTgt spid="7194"/>
                                        </p:tgtEl>
                                        <p:attrNameLst>
                                          <p:attrName>fill.type</p:attrName>
                                        </p:attrNameLst>
                                      </p:cBhvr>
                                      <p:to>
                                        <p:strVal val="solid"/>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xit" presetSubtype="4" fill="hold" grpId="1" nodeType="clickEffect">
                                  <p:stCondLst>
                                    <p:cond delay="0"/>
                                  </p:stCondLst>
                                  <p:iterate type="lt">
                                    <p:tmPct val="0"/>
                                  </p:iterate>
                                  <p:childTnLst>
                                    <p:anim calcmode="lin" valueType="num">
                                      <p:cBhvr additive="base">
                                        <p:cTn id="28" dur="500"/>
                                        <p:tgtEl>
                                          <p:spTgt spid="7194"/>
                                        </p:tgtEl>
                                        <p:attrNameLst>
                                          <p:attrName>ppt_x</p:attrName>
                                        </p:attrNameLst>
                                      </p:cBhvr>
                                      <p:tavLst>
                                        <p:tav tm="0">
                                          <p:val>
                                            <p:strVal val="ppt_x"/>
                                          </p:val>
                                        </p:tav>
                                        <p:tav tm="100000">
                                          <p:val>
                                            <p:strVal val="ppt_x"/>
                                          </p:val>
                                        </p:tav>
                                      </p:tavLst>
                                    </p:anim>
                                    <p:anim calcmode="lin" valueType="num">
                                      <p:cBhvr additive="base">
                                        <p:cTn id="29" dur="500"/>
                                        <p:tgtEl>
                                          <p:spTgt spid="7194"/>
                                        </p:tgtEl>
                                        <p:attrNameLst>
                                          <p:attrName>ppt_y</p:attrName>
                                        </p:attrNameLst>
                                      </p:cBhvr>
                                      <p:tavLst>
                                        <p:tav tm="0">
                                          <p:val>
                                            <p:strVal val="ppt_y"/>
                                          </p:val>
                                        </p:tav>
                                        <p:tav tm="100000">
                                          <p:val>
                                            <p:strVal val="1+ppt_h/2"/>
                                          </p:val>
                                        </p:tav>
                                      </p:tavLst>
                                    </p:anim>
                                    <p:set>
                                      <p:cBhvr>
                                        <p:cTn id="30" dur="1" fill="hold">
                                          <p:stCondLst>
                                            <p:cond delay="499"/>
                                          </p:stCondLst>
                                        </p:cTn>
                                        <p:tgtEl>
                                          <p:spTgt spid="7194"/>
                                        </p:tgtEl>
                                        <p:attrNameLst>
                                          <p:attrName>style.visibility</p:attrName>
                                        </p:attrNameLst>
                                      </p:cBhvr>
                                      <p:to>
                                        <p:strVal val="hidden"/>
                                      </p:to>
                                    </p:se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500"/>
                                        <p:tgtEl>
                                          <p:spTgt spid="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blinds(horizontal)">
                                      <p:cBhvr>
                                        <p:cTn id="39" dur="500"/>
                                        <p:tgtEl>
                                          <p:spTgt spid="23"/>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8" presetClass="entr" presetSubtype="16"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diamond(in)">
                                      <p:cBhvr>
                                        <p:cTn id="49" dur="500"/>
                                        <p:tgtEl>
                                          <p:spTgt spid="19"/>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blinds(horizontal)">
                                      <p:cBhvr>
                                        <p:cTn id="54" dur="50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1000"/>
                                        <p:tgtEl>
                                          <p:spTgt spid="25"/>
                                        </p:tgtEl>
                                      </p:cBhvr>
                                    </p:animEffect>
                                    <p:anim calcmode="lin" valueType="num">
                                      <p:cBhvr>
                                        <p:cTn id="60" dur="1000" fill="hold"/>
                                        <p:tgtEl>
                                          <p:spTgt spid="25"/>
                                        </p:tgtEl>
                                        <p:attrNameLst>
                                          <p:attrName>ppt_x</p:attrName>
                                        </p:attrNameLst>
                                      </p:cBhvr>
                                      <p:tavLst>
                                        <p:tav tm="0">
                                          <p:val>
                                            <p:strVal val="#ppt_x"/>
                                          </p:val>
                                        </p:tav>
                                        <p:tav tm="100000">
                                          <p:val>
                                            <p:strVal val="#ppt_x"/>
                                          </p:val>
                                        </p:tav>
                                      </p:tavLst>
                                    </p:anim>
                                    <p:anim calcmode="lin" valueType="num">
                                      <p:cBhvr>
                                        <p:cTn id="6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2" grpId="0" animBg="1"/>
      <p:bldP spid="13" grpId="0" animBg="1"/>
      <p:bldP spid="14" grpId="0" animBg="1"/>
      <p:bldP spid="21" grpId="0"/>
      <p:bldP spid="23" grpId="0"/>
      <p:bldP spid="24" grpId="0"/>
      <p:bldP spid="25" grpId="0"/>
      <p:bldP spid="7194" grpId="0"/>
      <p:bldP spid="7194" grpId="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srcRect/>
          <a:stretch>
            <a:fillRect/>
          </a:stretch>
        </p:blipFill>
        <p:spPr bwMode="auto">
          <a:xfrm>
            <a:off x="0" y="4953000"/>
            <a:ext cx="1447800" cy="1905000"/>
          </a:xfrm>
          <a:prstGeom prst="rect">
            <a:avLst/>
          </a:prstGeom>
          <a:noFill/>
          <a:ln w="9525">
            <a:noFill/>
            <a:miter lim="800000"/>
            <a:headEnd/>
            <a:tailEnd/>
          </a:ln>
        </p:spPr>
      </p:pic>
      <p:pic>
        <p:nvPicPr>
          <p:cNvPr id="41987" name="Picture 3" descr="WhitecornerFlower"/>
          <p:cNvPicPr>
            <a:picLocks noChangeAspect="1" noChangeArrowheads="1"/>
          </p:cNvPicPr>
          <p:nvPr/>
        </p:nvPicPr>
        <p:blipFill>
          <a:blip r:embed="rId3"/>
          <a:srcRect/>
          <a:stretch>
            <a:fillRect/>
          </a:stretch>
        </p:blipFill>
        <p:spPr bwMode="auto">
          <a:xfrm>
            <a:off x="7086600" y="4572000"/>
            <a:ext cx="1371600" cy="1371600"/>
          </a:xfrm>
          <a:prstGeom prst="rect">
            <a:avLst/>
          </a:prstGeom>
          <a:noFill/>
          <a:ln w="9525">
            <a:noFill/>
            <a:miter lim="800000"/>
            <a:headEnd/>
            <a:tailEnd/>
          </a:ln>
        </p:spPr>
      </p:pic>
      <p:pic>
        <p:nvPicPr>
          <p:cNvPr id="41988" name="Picture 4"/>
          <p:cNvPicPr>
            <a:picLocks noChangeAspect="1" noChangeArrowheads="1"/>
          </p:cNvPicPr>
          <p:nvPr/>
        </p:nvPicPr>
        <p:blipFill>
          <a:blip r:embed="rId4"/>
          <a:srcRect/>
          <a:stretch>
            <a:fillRect/>
          </a:stretch>
        </p:blipFill>
        <p:spPr bwMode="auto">
          <a:xfrm>
            <a:off x="7772400" y="5181600"/>
            <a:ext cx="1371600" cy="1676400"/>
          </a:xfrm>
          <a:prstGeom prst="rect">
            <a:avLst/>
          </a:prstGeom>
          <a:noFill/>
          <a:ln w="9525">
            <a:noFill/>
            <a:miter lim="800000"/>
            <a:headEnd/>
            <a:tailEnd/>
          </a:ln>
        </p:spPr>
      </p:pic>
      <p:pic>
        <p:nvPicPr>
          <p:cNvPr id="41989" name="Picture 5" descr="anim1690[1][1]"/>
          <p:cNvPicPr>
            <a:picLocks noChangeAspect="1" noChangeArrowheads="1" noCrop="1"/>
          </p:cNvPicPr>
          <p:nvPr/>
        </p:nvPicPr>
        <p:blipFill>
          <a:blip r:embed="rId5"/>
          <a:srcRect/>
          <a:stretch>
            <a:fillRect/>
          </a:stretch>
        </p:blipFill>
        <p:spPr bwMode="auto">
          <a:xfrm>
            <a:off x="1524000" y="6248400"/>
            <a:ext cx="5105400" cy="609600"/>
          </a:xfrm>
          <a:prstGeom prst="rect">
            <a:avLst/>
          </a:prstGeom>
          <a:noFill/>
          <a:ln w="9525">
            <a:noFill/>
            <a:miter lim="800000"/>
            <a:headEnd/>
            <a:tailEnd/>
          </a:ln>
        </p:spPr>
      </p:pic>
      <p:sp>
        <p:nvSpPr>
          <p:cNvPr id="33798" name="AutoShape 6"/>
          <p:cNvSpPr>
            <a:spLocks noChangeArrowheads="1"/>
          </p:cNvSpPr>
          <p:nvPr/>
        </p:nvSpPr>
        <p:spPr bwMode="auto">
          <a:xfrm>
            <a:off x="3276600" y="5029200"/>
            <a:ext cx="2286000" cy="762000"/>
          </a:xfrm>
          <a:prstGeom prst="star32">
            <a:avLst>
              <a:gd name="adj" fmla="val 5694"/>
            </a:avLst>
          </a:prstGeom>
          <a:solidFill>
            <a:schemeClr val="accent1"/>
          </a:solidFill>
          <a:ln w="9525">
            <a:solidFill>
              <a:srgbClr val="FFFF00"/>
            </a:solidFill>
            <a:miter lim="800000"/>
            <a:headEnd/>
            <a:tailEnd/>
          </a:ln>
        </p:spPr>
        <p:txBody>
          <a:bodyPr wrap="none" anchor="ctr"/>
          <a:lstStyle/>
          <a:p>
            <a:endParaRPr lang="vi-VN"/>
          </a:p>
        </p:txBody>
      </p:sp>
      <p:sp>
        <p:nvSpPr>
          <p:cNvPr id="33799" name="AutoShape 7"/>
          <p:cNvSpPr>
            <a:spLocks noChangeArrowheads="1"/>
          </p:cNvSpPr>
          <p:nvPr/>
        </p:nvSpPr>
        <p:spPr bwMode="auto">
          <a:xfrm>
            <a:off x="0" y="152400"/>
            <a:ext cx="2286000" cy="762000"/>
          </a:xfrm>
          <a:prstGeom prst="star32">
            <a:avLst>
              <a:gd name="adj" fmla="val 5694"/>
            </a:avLst>
          </a:prstGeom>
          <a:solidFill>
            <a:schemeClr val="accent1"/>
          </a:solidFill>
          <a:ln w="9525">
            <a:solidFill>
              <a:srgbClr val="FFFF00"/>
            </a:solidFill>
            <a:miter lim="800000"/>
            <a:headEnd/>
            <a:tailEnd/>
          </a:ln>
        </p:spPr>
        <p:txBody>
          <a:bodyPr wrap="none" anchor="ctr"/>
          <a:lstStyle/>
          <a:p>
            <a:endParaRPr lang="vi-VN"/>
          </a:p>
        </p:txBody>
      </p:sp>
      <p:sp>
        <p:nvSpPr>
          <p:cNvPr id="33800" name="AutoShape 8"/>
          <p:cNvSpPr>
            <a:spLocks noChangeArrowheads="1"/>
          </p:cNvSpPr>
          <p:nvPr/>
        </p:nvSpPr>
        <p:spPr bwMode="auto">
          <a:xfrm>
            <a:off x="7162800" y="152400"/>
            <a:ext cx="2286000" cy="762000"/>
          </a:xfrm>
          <a:prstGeom prst="star32">
            <a:avLst>
              <a:gd name="adj" fmla="val 5694"/>
            </a:avLst>
          </a:prstGeom>
          <a:solidFill>
            <a:schemeClr val="tx2"/>
          </a:solidFill>
          <a:ln w="9525">
            <a:solidFill>
              <a:srgbClr val="FFFF00"/>
            </a:solidFill>
            <a:miter lim="800000"/>
            <a:headEnd/>
            <a:tailEnd/>
          </a:ln>
        </p:spPr>
        <p:txBody>
          <a:bodyPr wrap="none" anchor="ctr"/>
          <a:lstStyle/>
          <a:p>
            <a:endParaRPr lang="vi-VN"/>
          </a:p>
        </p:txBody>
      </p:sp>
      <p:sp>
        <p:nvSpPr>
          <p:cNvPr id="33801" name="AutoShape 9"/>
          <p:cNvSpPr>
            <a:spLocks noChangeArrowheads="1"/>
          </p:cNvSpPr>
          <p:nvPr/>
        </p:nvSpPr>
        <p:spPr bwMode="auto">
          <a:xfrm>
            <a:off x="3733800" y="990600"/>
            <a:ext cx="385763" cy="439738"/>
          </a:xfrm>
          <a:prstGeom prst="star5">
            <a:avLst/>
          </a:prstGeom>
          <a:gradFill rotWithShape="1">
            <a:gsLst>
              <a:gs pos="0">
                <a:schemeClr val="accent1"/>
              </a:gs>
              <a:gs pos="100000">
                <a:srgbClr val="FF0066"/>
              </a:gs>
            </a:gsLst>
            <a:path path="shape">
              <a:fillToRect l="50000" t="50000" r="50000" b="50000"/>
            </a:path>
          </a:gradFill>
          <a:ln>
            <a:noFill/>
          </a:ln>
          <a:effectLst/>
          <a:extLst>
            <a:ext uri="{91240B29-F687-4F45-9708-019B960494DF}"/>
            <a:ext uri="{AF507438-7753-43E0-B8FC-AC1667EBCBE1}"/>
          </a:extLst>
        </p:spPr>
        <p:txBody>
          <a:bodyPr wrap="none" anchor="ctr"/>
          <a:lstStyle/>
          <a:p>
            <a:pPr>
              <a:defRPr/>
            </a:pPr>
            <a:endParaRPr lang="en-US"/>
          </a:p>
        </p:txBody>
      </p:sp>
      <p:sp>
        <p:nvSpPr>
          <p:cNvPr id="33802" name="AutoShape 10"/>
          <p:cNvSpPr>
            <a:spLocks noChangeArrowheads="1"/>
          </p:cNvSpPr>
          <p:nvPr/>
        </p:nvSpPr>
        <p:spPr bwMode="auto">
          <a:xfrm>
            <a:off x="3733800" y="685800"/>
            <a:ext cx="385763" cy="439738"/>
          </a:xfrm>
          <a:prstGeom prst="star5">
            <a:avLst/>
          </a:prstGeom>
          <a:gradFill rotWithShape="1">
            <a:gsLst>
              <a:gs pos="0">
                <a:schemeClr val="accent1"/>
              </a:gs>
              <a:gs pos="100000">
                <a:srgbClr val="FF0066"/>
              </a:gs>
            </a:gsLst>
            <a:path path="shape">
              <a:fillToRect l="50000" t="50000" r="50000" b="50000"/>
            </a:path>
          </a:gradFill>
          <a:ln>
            <a:noFill/>
          </a:ln>
          <a:effectLst/>
          <a:extLst>
            <a:ext uri="{91240B29-F687-4F45-9708-019B960494DF}"/>
            <a:ext uri="{AF507438-7753-43E0-B8FC-AC1667EBCBE1}"/>
          </a:extLst>
        </p:spPr>
        <p:txBody>
          <a:bodyPr wrap="none" anchor="ctr"/>
          <a:lstStyle/>
          <a:p>
            <a:pPr>
              <a:defRPr/>
            </a:pPr>
            <a:endParaRPr lang="en-US"/>
          </a:p>
        </p:txBody>
      </p:sp>
      <p:sp>
        <p:nvSpPr>
          <p:cNvPr id="33803" name="AutoShape 11"/>
          <p:cNvSpPr>
            <a:spLocks noChangeArrowheads="1"/>
          </p:cNvSpPr>
          <p:nvPr/>
        </p:nvSpPr>
        <p:spPr bwMode="auto">
          <a:xfrm>
            <a:off x="3124200" y="838200"/>
            <a:ext cx="385763" cy="439738"/>
          </a:xfrm>
          <a:prstGeom prst="star5">
            <a:avLst/>
          </a:prstGeom>
          <a:gradFill rotWithShape="1">
            <a:gsLst>
              <a:gs pos="0">
                <a:schemeClr val="accent1"/>
              </a:gs>
              <a:gs pos="100000">
                <a:srgbClr val="FF0066"/>
              </a:gs>
            </a:gsLst>
            <a:path path="shape">
              <a:fillToRect l="50000" t="50000" r="50000" b="50000"/>
            </a:path>
          </a:gradFill>
          <a:ln>
            <a:noFill/>
          </a:ln>
          <a:effectLst/>
          <a:extLst>
            <a:ext uri="{91240B29-F687-4F45-9708-019B960494DF}"/>
            <a:ext uri="{AF507438-7753-43E0-B8FC-AC1667EBCBE1}"/>
          </a:extLst>
        </p:spPr>
        <p:txBody>
          <a:bodyPr wrap="none" anchor="ctr"/>
          <a:lstStyle/>
          <a:p>
            <a:pPr>
              <a:defRPr/>
            </a:pPr>
            <a:endParaRPr lang="en-US"/>
          </a:p>
        </p:txBody>
      </p:sp>
      <p:sp>
        <p:nvSpPr>
          <p:cNvPr id="33804" name="AutoShape 12"/>
          <p:cNvSpPr>
            <a:spLocks noChangeArrowheads="1"/>
          </p:cNvSpPr>
          <p:nvPr/>
        </p:nvSpPr>
        <p:spPr bwMode="auto">
          <a:xfrm>
            <a:off x="3505200" y="1143000"/>
            <a:ext cx="304800" cy="304800"/>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ext uri="{AF507438-7753-43E0-B8FC-AC1667EBCBE1}"/>
          </a:extLst>
        </p:spPr>
        <p:txBody>
          <a:bodyPr wrap="none" anchor="ctr"/>
          <a:lstStyle/>
          <a:p>
            <a:pPr>
              <a:defRPr/>
            </a:pPr>
            <a:endParaRPr lang="en-US"/>
          </a:p>
        </p:txBody>
      </p:sp>
      <p:sp>
        <p:nvSpPr>
          <p:cNvPr id="33805" name="AutoShape 13"/>
          <p:cNvSpPr>
            <a:spLocks noChangeArrowheads="1"/>
          </p:cNvSpPr>
          <p:nvPr/>
        </p:nvSpPr>
        <p:spPr bwMode="auto">
          <a:xfrm>
            <a:off x="3352800" y="457200"/>
            <a:ext cx="304800" cy="304800"/>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ext uri="{AF507438-7753-43E0-B8FC-AC1667EBCBE1}"/>
          </a:extLst>
        </p:spPr>
        <p:txBody>
          <a:bodyPr wrap="none" anchor="ctr"/>
          <a:lstStyle/>
          <a:p>
            <a:pPr>
              <a:defRPr/>
            </a:pPr>
            <a:endParaRPr lang="en-US"/>
          </a:p>
        </p:txBody>
      </p:sp>
      <p:sp>
        <p:nvSpPr>
          <p:cNvPr id="33806" name="AutoShape 14"/>
          <p:cNvSpPr>
            <a:spLocks noChangeArrowheads="1"/>
          </p:cNvSpPr>
          <p:nvPr/>
        </p:nvSpPr>
        <p:spPr bwMode="auto">
          <a:xfrm>
            <a:off x="1447800" y="3581400"/>
            <a:ext cx="385763" cy="439738"/>
          </a:xfrm>
          <a:prstGeom prst="star5">
            <a:avLst/>
          </a:prstGeom>
          <a:gradFill rotWithShape="1">
            <a:gsLst>
              <a:gs pos="0">
                <a:schemeClr val="accent1"/>
              </a:gs>
              <a:gs pos="100000">
                <a:srgbClr val="FF0066"/>
              </a:gs>
            </a:gsLst>
            <a:path path="shape">
              <a:fillToRect l="50000" t="50000" r="50000" b="50000"/>
            </a:path>
          </a:gradFill>
          <a:ln>
            <a:noFill/>
          </a:ln>
          <a:effectLst/>
          <a:extLst>
            <a:ext uri="{91240B29-F687-4F45-9708-019B960494DF}"/>
            <a:ext uri="{AF507438-7753-43E0-B8FC-AC1667EBCBE1}"/>
          </a:extLst>
        </p:spPr>
        <p:txBody>
          <a:bodyPr wrap="none" anchor="ctr"/>
          <a:lstStyle/>
          <a:p>
            <a:pPr>
              <a:defRPr/>
            </a:pPr>
            <a:endParaRPr lang="en-US"/>
          </a:p>
        </p:txBody>
      </p:sp>
      <p:sp>
        <p:nvSpPr>
          <p:cNvPr id="33807" name="AutoShape 15"/>
          <p:cNvSpPr>
            <a:spLocks noChangeArrowheads="1"/>
          </p:cNvSpPr>
          <p:nvPr/>
        </p:nvSpPr>
        <p:spPr bwMode="auto">
          <a:xfrm>
            <a:off x="1905000" y="4191000"/>
            <a:ext cx="385763" cy="439738"/>
          </a:xfrm>
          <a:prstGeom prst="star5">
            <a:avLst/>
          </a:prstGeom>
          <a:gradFill rotWithShape="1">
            <a:gsLst>
              <a:gs pos="0">
                <a:schemeClr val="accent1"/>
              </a:gs>
              <a:gs pos="100000">
                <a:srgbClr val="FF0066"/>
              </a:gs>
            </a:gsLst>
            <a:path path="shape">
              <a:fillToRect l="50000" t="50000" r="50000" b="50000"/>
            </a:path>
          </a:gradFill>
          <a:ln>
            <a:noFill/>
          </a:ln>
          <a:effectLst/>
          <a:extLst>
            <a:ext uri="{91240B29-F687-4F45-9708-019B960494DF}"/>
            <a:ext uri="{AF507438-7753-43E0-B8FC-AC1667EBCBE1}"/>
          </a:extLst>
        </p:spPr>
        <p:txBody>
          <a:bodyPr wrap="none" anchor="ctr"/>
          <a:lstStyle/>
          <a:p>
            <a:pPr>
              <a:defRPr/>
            </a:pPr>
            <a:endParaRPr lang="en-US"/>
          </a:p>
        </p:txBody>
      </p:sp>
      <p:sp>
        <p:nvSpPr>
          <p:cNvPr id="33808" name="AutoShape 16"/>
          <p:cNvSpPr>
            <a:spLocks noChangeArrowheads="1"/>
          </p:cNvSpPr>
          <p:nvPr/>
        </p:nvSpPr>
        <p:spPr bwMode="auto">
          <a:xfrm>
            <a:off x="1447800" y="4572000"/>
            <a:ext cx="385763" cy="439738"/>
          </a:xfrm>
          <a:prstGeom prst="star5">
            <a:avLst/>
          </a:prstGeom>
          <a:gradFill rotWithShape="1">
            <a:gsLst>
              <a:gs pos="0">
                <a:schemeClr val="accent1"/>
              </a:gs>
              <a:gs pos="100000">
                <a:srgbClr val="FF0066"/>
              </a:gs>
            </a:gsLst>
            <a:path path="shape">
              <a:fillToRect l="50000" t="50000" r="50000" b="50000"/>
            </a:path>
          </a:gradFill>
          <a:ln>
            <a:noFill/>
          </a:ln>
          <a:effectLst/>
          <a:extLst>
            <a:ext uri="{91240B29-F687-4F45-9708-019B960494DF}"/>
            <a:ext uri="{AF507438-7753-43E0-B8FC-AC1667EBCBE1}"/>
          </a:extLst>
        </p:spPr>
        <p:txBody>
          <a:bodyPr wrap="none" anchor="ctr"/>
          <a:lstStyle/>
          <a:p>
            <a:pPr>
              <a:defRPr/>
            </a:pPr>
            <a:endParaRPr lang="en-US"/>
          </a:p>
        </p:txBody>
      </p:sp>
      <p:sp>
        <p:nvSpPr>
          <p:cNvPr id="33809" name="AutoShape 17"/>
          <p:cNvSpPr>
            <a:spLocks noChangeArrowheads="1"/>
          </p:cNvSpPr>
          <p:nvPr/>
        </p:nvSpPr>
        <p:spPr bwMode="auto">
          <a:xfrm>
            <a:off x="1143000" y="4038600"/>
            <a:ext cx="304800" cy="304800"/>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ext uri="{AF507438-7753-43E0-B8FC-AC1667EBCBE1}"/>
          </a:extLst>
        </p:spPr>
        <p:txBody>
          <a:bodyPr wrap="none" anchor="ctr"/>
          <a:lstStyle/>
          <a:p>
            <a:pPr>
              <a:defRPr/>
            </a:pPr>
            <a:endParaRPr lang="en-US"/>
          </a:p>
        </p:txBody>
      </p:sp>
      <p:sp>
        <p:nvSpPr>
          <p:cNvPr id="33810" name="AutoShape 18"/>
          <p:cNvSpPr>
            <a:spLocks noChangeArrowheads="1"/>
          </p:cNvSpPr>
          <p:nvPr/>
        </p:nvSpPr>
        <p:spPr bwMode="auto">
          <a:xfrm>
            <a:off x="762000" y="4191000"/>
            <a:ext cx="304800" cy="304800"/>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ext uri="{AF507438-7753-43E0-B8FC-AC1667EBCBE1}"/>
          </a:extLst>
        </p:spPr>
        <p:txBody>
          <a:bodyPr wrap="none" anchor="ctr"/>
          <a:lstStyle/>
          <a:p>
            <a:pPr>
              <a:defRPr/>
            </a:pPr>
            <a:endParaRPr lang="en-US"/>
          </a:p>
        </p:txBody>
      </p:sp>
      <p:sp>
        <p:nvSpPr>
          <p:cNvPr id="33811" name="AutoShape 19"/>
          <p:cNvSpPr>
            <a:spLocks noChangeArrowheads="1"/>
          </p:cNvSpPr>
          <p:nvPr/>
        </p:nvSpPr>
        <p:spPr bwMode="auto">
          <a:xfrm>
            <a:off x="7239000" y="3733800"/>
            <a:ext cx="385763" cy="439738"/>
          </a:xfrm>
          <a:prstGeom prst="star5">
            <a:avLst/>
          </a:prstGeom>
          <a:gradFill rotWithShape="1">
            <a:gsLst>
              <a:gs pos="0">
                <a:schemeClr val="accent1"/>
              </a:gs>
              <a:gs pos="100000">
                <a:srgbClr val="FF0066"/>
              </a:gs>
            </a:gsLst>
            <a:path path="shape">
              <a:fillToRect l="50000" t="50000" r="50000" b="50000"/>
            </a:path>
          </a:gradFill>
          <a:ln>
            <a:noFill/>
          </a:ln>
          <a:effectLst/>
          <a:extLst>
            <a:ext uri="{91240B29-F687-4F45-9708-019B960494DF}"/>
            <a:ext uri="{AF507438-7753-43E0-B8FC-AC1667EBCBE1}"/>
          </a:extLst>
        </p:spPr>
        <p:txBody>
          <a:bodyPr wrap="none" anchor="ctr"/>
          <a:lstStyle/>
          <a:p>
            <a:pPr>
              <a:defRPr/>
            </a:pPr>
            <a:endParaRPr lang="en-US"/>
          </a:p>
        </p:txBody>
      </p:sp>
      <p:sp>
        <p:nvSpPr>
          <p:cNvPr id="33812" name="AutoShape 20"/>
          <p:cNvSpPr>
            <a:spLocks noChangeArrowheads="1"/>
          </p:cNvSpPr>
          <p:nvPr/>
        </p:nvSpPr>
        <p:spPr bwMode="auto">
          <a:xfrm>
            <a:off x="6934200" y="4191000"/>
            <a:ext cx="385763" cy="439738"/>
          </a:xfrm>
          <a:prstGeom prst="star5">
            <a:avLst/>
          </a:prstGeom>
          <a:gradFill rotWithShape="1">
            <a:gsLst>
              <a:gs pos="0">
                <a:schemeClr val="accent1"/>
              </a:gs>
              <a:gs pos="100000">
                <a:srgbClr val="FF0066"/>
              </a:gs>
            </a:gsLst>
            <a:path path="shape">
              <a:fillToRect l="50000" t="50000" r="50000" b="50000"/>
            </a:path>
          </a:gradFill>
          <a:ln>
            <a:noFill/>
          </a:ln>
          <a:effectLst/>
          <a:extLst>
            <a:ext uri="{91240B29-F687-4F45-9708-019B960494DF}"/>
            <a:ext uri="{AF507438-7753-43E0-B8FC-AC1667EBCBE1}"/>
          </a:extLst>
        </p:spPr>
        <p:txBody>
          <a:bodyPr wrap="none" anchor="ctr"/>
          <a:lstStyle/>
          <a:p>
            <a:pPr>
              <a:defRPr/>
            </a:pPr>
            <a:endParaRPr lang="en-US"/>
          </a:p>
        </p:txBody>
      </p:sp>
      <p:sp>
        <p:nvSpPr>
          <p:cNvPr id="33813" name="AutoShape 21"/>
          <p:cNvSpPr>
            <a:spLocks noChangeArrowheads="1"/>
          </p:cNvSpPr>
          <p:nvPr/>
        </p:nvSpPr>
        <p:spPr bwMode="auto">
          <a:xfrm>
            <a:off x="7620000" y="4191000"/>
            <a:ext cx="385763" cy="439738"/>
          </a:xfrm>
          <a:prstGeom prst="star5">
            <a:avLst/>
          </a:prstGeom>
          <a:gradFill rotWithShape="1">
            <a:gsLst>
              <a:gs pos="0">
                <a:schemeClr val="accent1"/>
              </a:gs>
              <a:gs pos="100000">
                <a:srgbClr val="FF0066"/>
              </a:gs>
            </a:gsLst>
            <a:path path="shape">
              <a:fillToRect l="50000" t="50000" r="50000" b="50000"/>
            </a:path>
          </a:gradFill>
          <a:ln>
            <a:noFill/>
          </a:ln>
          <a:effectLst/>
          <a:extLst>
            <a:ext uri="{91240B29-F687-4F45-9708-019B960494DF}"/>
            <a:ext uri="{AF507438-7753-43E0-B8FC-AC1667EBCBE1}"/>
          </a:extLst>
        </p:spPr>
        <p:txBody>
          <a:bodyPr wrap="none" anchor="ctr"/>
          <a:lstStyle/>
          <a:p>
            <a:pPr>
              <a:defRPr/>
            </a:pPr>
            <a:endParaRPr lang="en-US"/>
          </a:p>
        </p:txBody>
      </p:sp>
      <p:sp>
        <p:nvSpPr>
          <p:cNvPr id="33814" name="AutoShape 22"/>
          <p:cNvSpPr>
            <a:spLocks noChangeArrowheads="1"/>
          </p:cNvSpPr>
          <p:nvPr/>
        </p:nvSpPr>
        <p:spPr bwMode="auto">
          <a:xfrm>
            <a:off x="7239000" y="4648200"/>
            <a:ext cx="304800" cy="304800"/>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ext uri="{AF507438-7753-43E0-B8FC-AC1667EBCBE1}"/>
          </a:extLst>
        </p:spPr>
        <p:txBody>
          <a:bodyPr wrap="none" anchor="ctr"/>
          <a:lstStyle/>
          <a:p>
            <a:pPr>
              <a:defRPr/>
            </a:pPr>
            <a:endParaRPr lang="en-US"/>
          </a:p>
        </p:txBody>
      </p:sp>
      <p:sp>
        <p:nvSpPr>
          <p:cNvPr id="33815" name="AutoShape 23"/>
          <p:cNvSpPr>
            <a:spLocks noChangeArrowheads="1"/>
          </p:cNvSpPr>
          <p:nvPr/>
        </p:nvSpPr>
        <p:spPr bwMode="auto">
          <a:xfrm>
            <a:off x="7315200" y="5486400"/>
            <a:ext cx="304800" cy="304800"/>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ext uri="{AF507438-7753-43E0-B8FC-AC1667EBCBE1}"/>
          </a:extLst>
        </p:spPr>
        <p:txBody>
          <a:bodyPr wrap="none" anchor="ctr"/>
          <a:lstStyle/>
          <a:p>
            <a:pPr>
              <a:defRPr/>
            </a:pPr>
            <a:endParaRPr lang="en-US"/>
          </a:p>
        </p:txBody>
      </p:sp>
      <p:sp>
        <p:nvSpPr>
          <p:cNvPr id="33816" name="AutoShape 24"/>
          <p:cNvSpPr>
            <a:spLocks noChangeArrowheads="1"/>
          </p:cNvSpPr>
          <p:nvPr/>
        </p:nvSpPr>
        <p:spPr bwMode="auto">
          <a:xfrm>
            <a:off x="1219200" y="2057400"/>
            <a:ext cx="2286000" cy="762000"/>
          </a:xfrm>
          <a:prstGeom prst="star32">
            <a:avLst>
              <a:gd name="adj" fmla="val 5694"/>
            </a:avLst>
          </a:prstGeom>
          <a:solidFill>
            <a:schemeClr val="accent1"/>
          </a:solidFill>
          <a:ln w="9525">
            <a:solidFill>
              <a:srgbClr val="FFFF00"/>
            </a:solidFill>
            <a:miter lim="800000"/>
            <a:headEnd/>
            <a:tailEnd/>
          </a:ln>
        </p:spPr>
        <p:txBody>
          <a:bodyPr wrap="none" anchor="ctr"/>
          <a:lstStyle/>
          <a:p>
            <a:endParaRPr lang="vi-VN"/>
          </a:p>
        </p:txBody>
      </p:sp>
      <p:sp>
        <p:nvSpPr>
          <p:cNvPr id="33817" name="AutoShape 25"/>
          <p:cNvSpPr>
            <a:spLocks noChangeArrowheads="1"/>
          </p:cNvSpPr>
          <p:nvPr/>
        </p:nvSpPr>
        <p:spPr bwMode="auto">
          <a:xfrm>
            <a:off x="3581400" y="990600"/>
            <a:ext cx="2286000" cy="762000"/>
          </a:xfrm>
          <a:prstGeom prst="star32">
            <a:avLst>
              <a:gd name="adj" fmla="val 5694"/>
            </a:avLst>
          </a:prstGeom>
          <a:solidFill>
            <a:schemeClr val="accent1"/>
          </a:solidFill>
          <a:ln w="9525">
            <a:solidFill>
              <a:srgbClr val="FFFF00"/>
            </a:solidFill>
            <a:miter lim="800000"/>
            <a:headEnd/>
            <a:tailEnd/>
          </a:ln>
        </p:spPr>
        <p:txBody>
          <a:bodyPr wrap="none" anchor="ctr"/>
          <a:lstStyle/>
          <a:p>
            <a:endParaRPr lang="vi-VN"/>
          </a:p>
        </p:txBody>
      </p:sp>
      <p:sp>
        <p:nvSpPr>
          <p:cNvPr id="33818" name="AutoShape 26"/>
          <p:cNvSpPr>
            <a:spLocks noChangeArrowheads="1"/>
          </p:cNvSpPr>
          <p:nvPr/>
        </p:nvSpPr>
        <p:spPr bwMode="auto">
          <a:xfrm>
            <a:off x="6400800" y="2362200"/>
            <a:ext cx="2286000" cy="762000"/>
          </a:xfrm>
          <a:prstGeom prst="star32">
            <a:avLst>
              <a:gd name="adj" fmla="val 5694"/>
            </a:avLst>
          </a:prstGeom>
          <a:solidFill>
            <a:schemeClr val="tx2"/>
          </a:solidFill>
          <a:ln w="9525">
            <a:solidFill>
              <a:srgbClr val="FFFF00"/>
            </a:solidFill>
            <a:miter lim="800000"/>
            <a:headEnd/>
            <a:tailEnd/>
          </a:ln>
        </p:spPr>
        <p:txBody>
          <a:bodyPr wrap="none" anchor="ctr"/>
          <a:lstStyle/>
          <a:p>
            <a:endParaRPr lang="vi-VN"/>
          </a:p>
        </p:txBody>
      </p:sp>
      <p:pic>
        <p:nvPicPr>
          <p:cNvPr id="42011" name="Picture 28" descr="conuoc">
            <a:hlinkClick r:id="rId6" action="ppaction://hlinkpres?slideindex=1&amp;slidetitle="/>
          </p:cNvPr>
          <p:cNvPicPr>
            <a:picLocks noChangeAspect="1" noChangeArrowheads="1" noCrop="1"/>
          </p:cNvPicPr>
          <p:nvPr/>
        </p:nvPicPr>
        <p:blipFill>
          <a:blip r:embed="rId7"/>
          <a:srcRect/>
          <a:stretch>
            <a:fillRect/>
          </a:stretch>
        </p:blipFill>
        <p:spPr bwMode="auto">
          <a:xfrm>
            <a:off x="3810000" y="2014538"/>
            <a:ext cx="1512888" cy="1033462"/>
          </a:xfrm>
          <a:prstGeom prst="rect">
            <a:avLst/>
          </a:prstGeom>
          <a:noFill/>
          <a:ln w="9525">
            <a:noFill/>
            <a:miter lim="800000"/>
            <a:headEnd/>
            <a:tailEnd/>
          </a:ln>
        </p:spPr>
      </p:pic>
      <p:pic>
        <p:nvPicPr>
          <p:cNvPr id="42012" name="Picture 31" descr="rose-tribal"/>
          <p:cNvPicPr>
            <a:picLocks noChangeAspect="1" noChangeArrowheads="1" noCrop="1"/>
          </p:cNvPicPr>
          <p:nvPr/>
        </p:nvPicPr>
        <p:blipFill>
          <a:blip r:embed="rId8"/>
          <a:srcRect/>
          <a:stretch>
            <a:fillRect/>
          </a:stretch>
        </p:blipFill>
        <p:spPr bwMode="auto">
          <a:xfrm>
            <a:off x="2819400" y="5562600"/>
            <a:ext cx="3270250" cy="504825"/>
          </a:xfrm>
          <a:prstGeom prst="rect">
            <a:avLst/>
          </a:prstGeom>
          <a:noFill/>
          <a:ln w="9525">
            <a:noFill/>
            <a:miter lim="800000"/>
            <a:headEnd/>
            <a:tailEnd/>
          </a:ln>
        </p:spPr>
      </p:pic>
      <p:sp>
        <p:nvSpPr>
          <p:cNvPr id="33824" name="AutoShape 32"/>
          <p:cNvSpPr>
            <a:spLocks noChangeArrowheads="1"/>
          </p:cNvSpPr>
          <p:nvPr/>
        </p:nvSpPr>
        <p:spPr bwMode="auto">
          <a:xfrm>
            <a:off x="1828800" y="4648200"/>
            <a:ext cx="990600" cy="1066800"/>
          </a:xfrm>
          <a:prstGeom prst="star24">
            <a:avLst>
              <a:gd name="adj" fmla="val 0"/>
            </a:avLst>
          </a:prstGeom>
          <a:solidFill>
            <a:srgbClr val="FF0000"/>
          </a:solidFill>
          <a:ln w="28575" algn="ctr">
            <a:solidFill>
              <a:srgbClr val="0000FF"/>
            </a:solidFill>
            <a:miter lim="800000"/>
            <a:headEnd/>
            <a:tailEnd/>
          </a:ln>
        </p:spPr>
        <p:txBody>
          <a:bodyPr wrap="none" anchor="ctr"/>
          <a:lstStyle/>
          <a:p>
            <a:endParaRPr lang="vi-VN"/>
          </a:p>
        </p:txBody>
      </p:sp>
      <p:pic>
        <p:nvPicPr>
          <p:cNvPr id="33825" name="Picture 33" descr="Firewrk8"/>
          <p:cNvPicPr>
            <a:picLocks noChangeAspect="1" noChangeArrowheads="1"/>
          </p:cNvPicPr>
          <p:nvPr/>
        </p:nvPicPr>
        <p:blipFill>
          <a:blip r:embed="rId9">
            <a:lum bright="6000" contrast="30000"/>
          </a:blip>
          <a:srcRect/>
          <a:stretch>
            <a:fillRect/>
          </a:stretch>
        </p:blipFill>
        <p:spPr bwMode="auto">
          <a:xfrm>
            <a:off x="1676400" y="3200400"/>
            <a:ext cx="1524000" cy="1492250"/>
          </a:xfrm>
          <a:prstGeom prst="rect">
            <a:avLst/>
          </a:prstGeom>
          <a:noFill/>
          <a:ln w="9525">
            <a:noFill/>
            <a:miter lim="800000"/>
            <a:headEnd/>
            <a:tailEnd/>
          </a:ln>
        </p:spPr>
      </p:pic>
      <p:pic>
        <p:nvPicPr>
          <p:cNvPr id="33826" name="Picture 34" descr="Firewrk8"/>
          <p:cNvPicPr>
            <a:picLocks noChangeAspect="1" noChangeArrowheads="1"/>
          </p:cNvPicPr>
          <p:nvPr/>
        </p:nvPicPr>
        <p:blipFill>
          <a:blip r:embed="rId9">
            <a:lum bright="6000" contrast="30000"/>
          </a:blip>
          <a:srcRect/>
          <a:stretch>
            <a:fillRect/>
          </a:stretch>
        </p:blipFill>
        <p:spPr bwMode="auto">
          <a:xfrm>
            <a:off x="6019800" y="3048000"/>
            <a:ext cx="1905000" cy="1865313"/>
          </a:xfrm>
          <a:prstGeom prst="rect">
            <a:avLst/>
          </a:prstGeom>
          <a:noFill/>
          <a:ln w="9525">
            <a:noFill/>
            <a:miter lim="800000"/>
            <a:headEnd/>
            <a:tailEnd/>
          </a:ln>
        </p:spPr>
      </p:pic>
      <p:pic>
        <p:nvPicPr>
          <p:cNvPr id="42016" name="Picture 14" descr="Firewrk8"/>
          <p:cNvPicPr>
            <a:picLocks noChangeAspect="1" noChangeArrowheads="1"/>
          </p:cNvPicPr>
          <p:nvPr/>
        </p:nvPicPr>
        <p:blipFill>
          <a:blip r:embed="rId9">
            <a:lum bright="6000" contrast="30000"/>
          </a:blip>
          <a:srcRect/>
          <a:stretch>
            <a:fillRect/>
          </a:stretch>
        </p:blipFill>
        <p:spPr bwMode="auto">
          <a:xfrm>
            <a:off x="5181600" y="2971800"/>
            <a:ext cx="1905000" cy="1865313"/>
          </a:xfrm>
          <a:prstGeom prst="rect">
            <a:avLst/>
          </a:prstGeom>
          <a:noFill/>
          <a:ln w="9525">
            <a:noFill/>
            <a:miter lim="800000"/>
            <a:headEnd/>
            <a:tailEnd/>
          </a:ln>
        </p:spPr>
      </p:pic>
      <p:pic>
        <p:nvPicPr>
          <p:cNvPr id="42017" name="Picture 12" descr="Firewrk8"/>
          <p:cNvPicPr>
            <a:picLocks noChangeAspect="1" noChangeArrowheads="1"/>
          </p:cNvPicPr>
          <p:nvPr/>
        </p:nvPicPr>
        <p:blipFill>
          <a:blip r:embed="rId9">
            <a:lum bright="6000" contrast="30000"/>
          </a:blip>
          <a:srcRect/>
          <a:stretch>
            <a:fillRect/>
          </a:stretch>
        </p:blipFill>
        <p:spPr bwMode="auto">
          <a:xfrm>
            <a:off x="914400" y="1295400"/>
            <a:ext cx="1524000" cy="1492250"/>
          </a:xfrm>
          <a:prstGeom prst="rect">
            <a:avLst/>
          </a:prstGeom>
          <a:noFill/>
          <a:ln w="9525">
            <a:noFill/>
            <a:miter lim="800000"/>
            <a:headEnd/>
            <a:tailEnd/>
          </a:ln>
        </p:spPr>
      </p:pic>
      <p:pic>
        <p:nvPicPr>
          <p:cNvPr id="42018" name="Picture 14" descr="Firewrk8"/>
          <p:cNvPicPr>
            <a:picLocks noChangeAspect="1" noChangeArrowheads="1"/>
          </p:cNvPicPr>
          <p:nvPr/>
        </p:nvPicPr>
        <p:blipFill>
          <a:blip r:embed="rId9">
            <a:lum bright="6000" contrast="30000"/>
          </a:blip>
          <a:srcRect/>
          <a:stretch>
            <a:fillRect/>
          </a:stretch>
        </p:blipFill>
        <p:spPr bwMode="auto">
          <a:xfrm>
            <a:off x="6934200" y="1524000"/>
            <a:ext cx="1905000" cy="1865313"/>
          </a:xfrm>
          <a:prstGeom prst="rect">
            <a:avLst/>
          </a:prstGeom>
          <a:noFill/>
          <a:ln w="9525">
            <a:noFill/>
            <a:miter lim="800000"/>
            <a:headEnd/>
            <a:tailEnd/>
          </a:ln>
        </p:spPr>
      </p:pic>
      <p:sp>
        <p:nvSpPr>
          <p:cNvPr id="42019" name="WordArt 39"/>
          <p:cNvSpPr>
            <a:spLocks noChangeArrowheads="1" noChangeShapeType="1" noTextEdit="1"/>
          </p:cNvSpPr>
          <p:nvPr/>
        </p:nvSpPr>
        <p:spPr bwMode="auto">
          <a:xfrm>
            <a:off x="685800" y="1143000"/>
            <a:ext cx="7620000" cy="4800600"/>
          </a:xfrm>
          <a:prstGeom prst="rect">
            <a:avLst/>
          </a:prstGeom>
        </p:spPr>
        <p:txBody>
          <a:bodyPr wrap="none" fromWordArt="1">
            <a:prstTxWarp prst="textCascadeUp">
              <a:avLst>
                <a:gd name="adj" fmla="val 44444"/>
              </a:avLst>
            </a:prstTxWarp>
            <a:scene3d>
              <a:camera prst="legacyPerspectiveFront">
                <a:rot lat="20519997" lon="1080000" rev="0"/>
              </a:camera>
              <a:lightRig rig="legacyHarsh2" dir="b"/>
            </a:scene3d>
            <a:sp3d extrusionH="430200" prstMaterial="legacyMatte">
              <a:extrusionClr>
                <a:srgbClr val="FF6600"/>
              </a:extrusionClr>
            </a:sp3d>
          </a:bodyPr>
          <a:lstStyle/>
          <a:p>
            <a:pPr algn="ctr"/>
            <a:r>
              <a:rPr lang="vi-VN" sz="3600" b="1" kern="10">
                <a:ln w="9525">
                  <a:round/>
                  <a:headEnd/>
                  <a:tailEnd/>
                </a:ln>
                <a:solidFill>
                  <a:srgbClr val="FFFF00"/>
                </a:solidFill>
              </a:rPr>
              <a:t>CHÀO CÁC EM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33798"/>
                                        </p:tgtEl>
                                        <p:attrNameLst>
                                          <p:attrName>style.visibility</p:attrName>
                                        </p:attrNameLst>
                                      </p:cBhvr>
                                      <p:to>
                                        <p:strVal val="visible"/>
                                      </p:to>
                                    </p:set>
                                    <p:animEffect transition="in" filter="fade">
                                      <p:cBhvr>
                                        <p:cTn id="7" dur="770" decel="100000"/>
                                        <p:tgtEl>
                                          <p:spTgt spid="33798"/>
                                        </p:tgtEl>
                                      </p:cBhvr>
                                    </p:animEffect>
                                    <p:animScale>
                                      <p:cBhvr>
                                        <p:cTn id="8" dur="770" decel="100000"/>
                                        <p:tgtEl>
                                          <p:spTgt spid="33798"/>
                                        </p:tgtEl>
                                      </p:cBhvr>
                                      <p:from x="10000" y="10000"/>
                                      <p:to x="200000" y="450000"/>
                                    </p:animScale>
                                    <p:animScale>
                                      <p:cBhvr>
                                        <p:cTn id="9" dur="1230" accel="100000" fill="hold">
                                          <p:stCondLst>
                                            <p:cond delay="770"/>
                                          </p:stCondLst>
                                        </p:cTn>
                                        <p:tgtEl>
                                          <p:spTgt spid="33798"/>
                                        </p:tgtEl>
                                      </p:cBhvr>
                                      <p:from x="200000" y="450000"/>
                                      <p:to x="100000" y="100000"/>
                                    </p:animScale>
                                    <p:set>
                                      <p:cBhvr>
                                        <p:cTn id="10" dur="770" fill="hold"/>
                                        <p:tgtEl>
                                          <p:spTgt spid="33798"/>
                                        </p:tgtEl>
                                        <p:attrNameLst>
                                          <p:attrName>ppt_x</p:attrName>
                                        </p:attrNameLst>
                                      </p:cBhvr>
                                      <p:to>
                                        <p:strVal val="(0.5)"/>
                                      </p:to>
                                    </p:set>
                                    <p:anim from="(0.5)" to="(#ppt_x)" calcmode="lin" valueType="num">
                                      <p:cBhvr>
                                        <p:cTn id="11" dur="1230" accel="100000" fill="hold">
                                          <p:stCondLst>
                                            <p:cond delay="770"/>
                                          </p:stCondLst>
                                        </p:cTn>
                                        <p:tgtEl>
                                          <p:spTgt spid="33798"/>
                                        </p:tgtEl>
                                        <p:attrNameLst>
                                          <p:attrName>ppt_x</p:attrName>
                                        </p:attrNameLst>
                                      </p:cBhvr>
                                    </p:anim>
                                    <p:set>
                                      <p:cBhvr>
                                        <p:cTn id="12" dur="770" fill="hold"/>
                                        <p:tgtEl>
                                          <p:spTgt spid="33798"/>
                                        </p:tgtEl>
                                        <p:attrNameLst>
                                          <p:attrName>ppt_y</p:attrName>
                                        </p:attrNameLst>
                                      </p:cBhvr>
                                      <p:to>
                                        <p:strVal val="(#ppt_y+0.4)"/>
                                      </p:to>
                                    </p:set>
                                    <p:anim from="(#ppt_y+0.4)" to="(#ppt_y)" calcmode="lin" valueType="num">
                                      <p:cBhvr>
                                        <p:cTn id="13" dur="1230" accel="100000" fill="hold">
                                          <p:stCondLst>
                                            <p:cond delay="770"/>
                                          </p:stCondLst>
                                        </p:cTn>
                                        <p:tgtEl>
                                          <p:spTgt spid="33798"/>
                                        </p:tgtEl>
                                        <p:attrNameLst>
                                          <p:attrName>ppt_y</p:attrName>
                                        </p:attrNameLst>
                                      </p:cBhvr>
                                    </p:anim>
                                  </p:childTnLst>
                                </p:cTn>
                              </p:par>
                            </p:childTnLst>
                          </p:cTn>
                        </p:par>
                        <p:par>
                          <p:cTn id="14" fill="hold" nodeType="afterGroup">
                            <p:stCondLst>
                              <p:cond delay="2000"/>
                            </p:stCondLst>
                            <p:childTnLst>
                              <p:par>
                                <p:cTn id="15" presetID="51" presetClass="entr" presetSubtype="0" fill="hold" grpId="0" nodeType="afterEffect">
                                  <p:stCondLst>
                                    <p:cond delay="0"/>
                                  </p:stCondLst>
                                  <p:childTnLst>
                                    <p:set>
                                      <p:cBhvr>
                                        <p:cTn id="16" dur="1" fill="hold">
                                          <p:stCondLst>
                                            <p:cond delay="0"/>
                                          </p:stCondLst>
                                        </p:cTn>
                                        <p:tgtEl>
                                          <p:spTgt spid="33799"/>
                                        </p:tgtEl>
                                        <p:attrNameLst>
                                          <p:attrName>style.visibility</p:attrName>
                                        </p:attrNameLst>
                                      </p:cBhvr>
                                      <p:to>
                                        <p:strVal val="visible"/>
                                      </p:to>
                                    </p:set>
                                    <p:animEffect transition="in" filter="fade">
                                      <p:cBhvr>
                                        <p:cTn id="17" dur="770" decel="100000"/>
                                        <p:tgtEl>
                                          <p:spTgt spid="33799"/>
                                        </p:tgtEl>
                                      </p:cBhvr>
                                    </p:animEffect>
                                    <p:animScale>
                                      <p:cBhvr>
                                        <p:cTn id="18" dur="770" decel="100000"/>
                                        <p:tgtEl>
                                          <p:spTgt spid="33799"/>
                                        </p:tgtEl>
                                      </p:cBhvr>
                                      <p:from x="10000" y="10000"/>
                                      <p:to x="200000" y="450000"/>
                                    </p:animScale>
                                    <p:animScale>
                                      <p:cBhvr>
                                        <p:cTn id="19" dur="1230" accel="100000" fill="hold">
                                          <p:stCondLst>
                                            <p:cond delay="770"/>
                                          </p:stCondLst>
                                        </p:cTn>
                                        <p:tgtEl>
                                          <p:spTgt spid="33799"/>
                                        </p:tgtEl>
                                      </p:cBhvr>
                                      <p:from x="200000" y="450000"/>
                                      <p:to x="100000" y="100000"/>
                                    </p:animScale>
                                    <p:set>
                                      <p:cBhvr>
                                        <p:cTn id="20" dur="770" fill="hold"/>
                                        <p:tgtEl>
                                          <p:spTgt spid="33799"/>
                                        </p:tgtEl>
                                        <p:attrNameLst>
                                          <p:attrName>ppt_x</p:attrName>
                                        </p:attrNameLst>
                                      </p:cBhvr>
                                      <p:to>
                                        <p:strVal val="(0.5)"/>
                                      </p:to>
                                    </p:set>
                                    <p:anim from="(0.5)" to="(#ppt_x)" calcmode="lin" valueType="num">
                                      <p:cBhvr>
                                        <p:cTn id="21" dur="1230" accel="100000" fill="hold">
                                          <p:stCondLst>
                                            <p:cond delay="770"/>
                                          </p:stCondLst>
                                        </p:cTn>
                                        <p:tgtEl>
                                          <p:spTgt spid="33799"/>
                                        </p:tgtEl>
                                        <p:attrNameLst>
                                          <p:attrName>ppt_x</p:attrName>
                                        </p:attrNameLst>
                                      </p:cBhvr>
                                    </p:anim>
                                    <p:set>
                                      <p:cBhvr>
                                        <p:cTn id="22" dur="770" fill="hold"/>
                                        <p:tgtEl>
                                          <p:spTgt spid="33799"/>
                                        </p:tgtEl>
                                        <p:attrNameLst>
                                          <p:attrName>ppt_y</p:attrName>
                                        </p:attrNameLst>
                                      </p:cBhvr>
                                      <p:to>
                                        <p:strVal val="(#ppt_y+0.4)"/>
                                      </p:to>
                                    </p:set>
                                    <p:anim from="(#ppt_y+0.4)" to="(#ppt_y)" calcmode="lin" valueType="num">
                                      <p:cBhvr>
                                        <p:cTn id="23" dur="1230" accel="100000" fill="hold">
                                          <p:stCondLst>
                                            <p:cond delay="770"/>
                                          </p:stCondLst>
                                        </p:cTn>
                                        <p:tgtEl>
                                          <p:spTgt spid="33799"/>
                                        </p:tgtEl>
                                        <p:attrNameLst>
                                          <p:attrName>ppt_y</p:attrName>
                                        </p:attrNameLst>
                                      </p:cBhvr>
                                    </p:anim>
                                  </p:childTnLst>
                                </p:cTn>
                              </p:par>
                              <p:par>
                                <p:cTn id="24" presetID="51" presetClass="entr" presetSubtype="0" fill="hold" grpId="0" nodeType="withEffect">
                                  <p:stCondLst>
                                    <p:cond delay="0"/>
                                  </p:stCondLst>
                                  <p:childTnLst>
                                    <p:set>
                                      <p:cBhvr>
                                        <p:cTn id="25" dur="1" fill="hold">
                                          <p:stCondLst>
                                            <p:cond delay="0"/>
                                          </p:stCondLst>
                                        </p:cTn>
                                        <p:tgtEl>
                                          <p:spTgt spid="33800"/>
                                        </p:tgtEl>
                                        <p:attrNameLst>
                                          <p:attrName>style.visibility</p:attrName>
                                        </p:attrNameLst>
                                      </p:cBhvr>
                                      <p:to>
                                        <p:strVal val="visible"/>
                                      </p:to>
                                    </p:set>
                                    <p:animEffect transition="in" filter="fade">
                                      <p:cBhvr>
                                        <p:cTn id="26" dur="770" decel="100000"/>
                                        <p:tgtEl>
                                          <p:spTgt spid="33800"/>
                                        </p:tgtEl>
                                      </p:cBhvr>
                                    </p:animEffect>
                                    <p:animScale>
                                      <p:cBhvr>
                                        <p:cTn id="27" dur="770" decel="100000"/>
                                        <p:tgtEl>
                                          <p:spTgt spid="33800"/>
                                        </p:tgtEl>
                                      </p:cBhvr>
                                      <p:from x="10000" y="10000"/>
                                      <p:to x="200000" y="450000"/>
                                    </p:animScale>
                                    <p:animScale>
                                      <p:cBhvr>
                                        <p:cTn id="28" dur="1230" accel="100000" fill="hold">
                                          <p:stCondLst>
                                            <p:cond delay="770"/>
                                          </p:stCondLst>
                                        </p:cTn>
                                        <p:tgtEl>
                                          <p:spTgt spid="33800"/>
                                        </p:tgtEl>
                                      </p:cBhvr>
                                      <p:from x="200000" y="450000"/>
                                      <p:to x="100000" y="100000"/>
                                    </p:animScale>
                                    <p:set>
                                      <p:cBhvr>
                                        <p:cTn id="29" dur="770" fill="hold"/>
                                        <p:tgtEl>
                                          <p:spTgt spid="33800"/>
                                        </p:tgtEl>
                                        <p:attrNameLst>
                                          <p:attrName>ppt_x</p:attrName>
                                        </p:attrNameLst>
                                      </p:cBhvr>
                                      <p:to>
                                        <p:strVal val="(0.5)"/>
                                      </p:to>
                                    </p:set>
                                    <p:anim from="(0.5)" to="(#ppt_x)" calcmode="lin" valueType="num">
                                      <p:cBhvr>
                                        <p:cTn id="30" dur="1230" accel="100000" fill="hold">
                                          <p:stCondLst>
                                            <p:cond delay="770"/>
                                          </p:stCondLst>
                                        </p:cTn>
                                        <p:tgtEl>
                                          <p:spTgt spid="33800"/>
                                        </p:tgtEl>
                                        <p:attrNameLst>
                                          <p:attrName>ppt_x</p:attrName>
                                        </p:attrNameLst>
                                      </p:cBhvr>
                                    </p:anim>
                                    <p:set>
                                      <p:cBhvr>
                                        <p:cTn id="31" dur="770" fill="hold"/>
                                        <p:tgtEl>
                                          <p:spTgt spid="33800"/>
                                        </p:tgtEl>
                                        <p:attrNameLst>
                                          <p:attrName>ppt_y</p:attrName>
                                        </p:attrNameLst>
                                      </p:cBhvr>
                                      <p:to>
                                        <p:strVal val="(#ppt_y+0.4)"/>
                                      </p:to>
                                    </p:set>
                                    <p:anim from="(#ppt_y+0.4)" to="(#ppt_y)" calcmode="lin" valueType="num">
                                      <p:cBhvr>
                                        <p:cTn id="32" dur="1230" accel="100000" fill="hold">
                                          <p:stCondLst>
                                            <p:cond delay="770"/>
                                          </p:stCondLst>
                                        </p:cTn>
                                        <p:tgtEl>
                                          <p:spTgt spid="33800"/>
                                        </p:tgtEl>
                                        <p:attrNameLst>
                                          <p:attrName>ppt_y</p:attrName>
                                        </p:attrNameLst>
                                      </p:cBhvr>
                                    </p:anim>
                                  </p:childTnLst>
                                </p:cTn>
                              </p:par>
                              <p:par>
                                <p:cTn id="33" presetID="23" presetClass="entr" presetSubtype="528" repeatCount="indefinite" fill="hold" nodeType="withEffect">
                                  <p:stCondLst>
                                    <p:cond delay="0"/>
                                  </p:stCondLst>
                                  <p:childTnLst>
                                    <p:set>
                                      <p:cBhvr>
                                        <p:cTn id="34" dur="1" fill="hold">
                                          <p:stCondLst>
                                            <p:cond delay="0"/>
                                          </p:stCondLst>
                                        </p:cTn>
                                        <p:tgtEl>
                                          <p:spTgt spid="33801"/>
                                        </p:tgtEl>
                                        <p:attrNameLst>
                                          <p:attrName>style.visibility</p:attrName>
                                        </p:attrNameLst>
                                      </p:cBhvr>
                                      <p:to>
                                        <p:strVal val="visible"/>
                                      </p:to>
                                    </p:set>
                                    <p:anim calcmode="lin" valueType="num">
                                      <p:cBhvr>
                                        <p:cTn id="35" dur="1000" fill="hold"/>
                                        <p:tgtEl>
                                          <p:spTgt spid="33801"/>
                                        </p:tgtEl>
                                        <p:attrNameLst>
                                          <p:attrName>ppt_w</p:attrName>
                                        </p:attrNameLst>
                                      </p:cBhvr>
                                      <p:tavLst>
                                        <p:tav tm="0">
                                          <p:val>
                                            <p:fltVal val="0"/>
                                          </p:val>
                                        </p:tav>
                                        <p:tav tm="100000">
                                          <p:val>
                                            <p:strVal val="#ppt_w"/>
                                          </p:val>
                                        </p:tav>
                                      </p:tavLst>
                                    </p:anim>
                                    <p:anim calcmode="lin" valueType="num">
                                      <p:cBhvr>
                                        <p:cTn id="36" dur="1000" fill="hold"/>
                                        <p:tgtEl>
                                          <p:spTgt spid="33801"/>
                                        </p:tgtEl>
                                        <p:attrNameLst>
                                          <p:attrName>ppt_h</p:attrName>
                                        </p:attrNameLst>
                                      </p:cBhvr>
                                      <p:tavLst>
                                        <p:tav tm="0">
                                          <p:val>
                                            <p:fltVal val="0"/>
                                          </p:val>
                                        </p:tav>
                                        <p:tav tm="100000">
                                          <p:val>
                                            <p:strVal val="#ppt_h"/>
                                          </p:val>
                                        </p:tav>
                                      </p:tavLst>
                                    </p:anim>
                                    <p:anim calcmode="lin" valueType="num">
                                      <p:cBhvr>
                                        <p:cTn id="37" dur="1000" fill="hold"/>
                                        <p:tgtEl>
                                          <p:spTgt spid="33801"/>
                                        </p:tgtEl>
                                        <p:attrNameLst>
                                          <p:attrName>ppt_x</p:attrName>
                                        </p:attrNameLst>
                                      </p:cBhvr>
                                      <p:tavLst>
                                        <p:tav tm="0">
                                          <p:val>
                                            <p:fltVal val="0.5"/>
                                          </p:val>
                                        </p:tav>
                                        <p:tav tm="100000">
                                          <p:val>
                                            <p:strVal val="#ppt_x"/>
                                          </p:val>
                                        </p:tav>
                                      </p:tavLst>
                                    </p:anim>
                                    <p:anim calcmode="lin" valueType="num">
                                      <p:cBhvr>
                                        <p:cTn id="38" dur="1000" fill="hold"/>
                                        <p:tgtEl>
                                          <p:spTgt spid="33801"/>
                                        </p:tgtEl>
                                        <p:attrNameLst>
                                          <p:attrName>ppt_y</p:attrName>
                                        </p:attrNameLst>
                                      </p:cBhvr>
                                      <p:tavLst>
                                        <p:tav tm="0">
                                          <p:val>
                                            <p:fltVal val="0.5"/>
                                          </p:val>
                                        </p:tav>
                                        <p:tav tm="100000">
                                          <p:val>
                                            <p:strVal val="#ppt_y"/>
                                          </p:val>
                                        </p:tav>
                                      </p:tavLst>
                                    </p:anim>
                                  </p:childTnLst>
                                </p:cTn>
                              </p:par>
                              <p:par>
                                <p:cTn id="39" presetID="23" presetClass="entr" presetSubtype="528" repeatCount="indefinite" fill="hold" nodeType="withEffect">
                                  <p:stCondLst>
                                    <p:cond delay="0"/>
                                  </p:stCondLst>
                                  <p:childTnLst>
                                    <p:set>
                                      <p:cBhvr>
                                        <p:cTn id="40" dur="1" fill="hold">
                                          <p:stCondLst>
                                            <p:cond delay="0"/>
                                          </p:stCondLst>
                                        </p:cTn>
                                        <p:tgtEl>
                                          <p:spTgt spid="33802"/>
                                        </p:tgtEl>
                                        <p:attrNameLst>
                                          <p:attrName>style.visibility</p:attrName>
                                        </p:attrNameLst>
                                      </p:cBhvr>
                                      <p:to>
                                        <p:strVal val="visible"/>
                                      </p:to>
                                    </p:set>
                                    <p:anim calcmode="lin" valueType="num">
                                      <p:cBhvr>
                                        <p:cTn id="41" dur="1000" fill="hold"/>
                                        <p:tgtEl>
                                          <p:spTgt spid="33802"/>
                                        </p:tgtEl>
                                        <p:attrNameLst>
                                          <p:attrName>ppt_w</p:attrName>
                                        </p:attrNameLst>
                                      </p:cBhvr>
                                      <p:tavLst>
                                        <p:tav tm="0">
                                          <p:val>
                                            <p:fltVal val="0"/>
                                          </p:val>
                                        </p:tav>
                                        <p:tav tm="100000">
                                          <p:val>
                                            <p:strVal val="#ppt_w"/>
                                          </p:val>
                                        </p:tav>
                                      </p:tavLst>
                                    </p:anim>
                                    <p:anim calcmode="lin" valueType="num">
                                      <p:cBhvr>
                                        <p:cTn id="42" dur="1000" fill="hold"/>
                                        <p:tgtEl>
                                          <p:spTgt spid="33802"/>
                                        </p:tgtEl>
                                        <p:attrNameLst>
                                          <p:attrName>ppt_h</p:attrName>
                                        </p:attrNameLst>
                                      </p:cBhvr>
                                      <p:tavLst>
                                        <p:tav tm="0">
                                          <p:val>
                                            <p:fltVal val="0"/>
                                          </p:val>
                                        </p:tav>
                                        <p:tav tm="100000">
                                          <p:val>
                                            <p:strVal val="#ppt_h"/>
                                          </p:val>
                                        </p:tav>
                                      </p:tavLst>
                                    </p:anim>
                                    <p:anim calcmode="lin" valueType="num">
                                      <p:cBhvr>
                                        <p:cTn id="43" dur="1000" fill="hold"/>
                                        <p:tgtEl>
                                          <p:spTgt spid="33802"/>
                                        </p:tgtEl>
                                        <p:attrNameLst>
                                          <p:attrName>ppt_x</p:attrName>
                                        </p:attrNameLst>
                                      </p:cBhvr>
                                      <p:tavLst>
                                        <p:tav tm="0">
                                          <p:val>
                                            <p:fltVal val="0.5"/>
                                          </p:val>
                                        </p:tav>
                                        <p:tav tm="100000">
                                          <p:val>
                                            <p:strVal val="#ppt_x"/>
                                          </p:val>
                                        </p:tav>
                                      </p:tavLst>
                                    </p:anim>
                                    <p:anim calcmode="lin" valueType="num">
                                      <p:cBhvr>
                                        <p:cTn id="44" dur="1000" fill="hold"/>
                                        <p:tgtEl>
                                          <p:spTgt spid="33802"/>
                                        </p:tgtEl>
                                        <p:attrNameLst>
                                          <p:attrName>ppt_y</p:attrName>
                                        </p:attrNameLst>
                                      </p:cBhvr>
                                      <p:tavLst>
                                        <p:tav tm="0">
                                          <p:val>
                                            <p:fltVal val="0.5"/>
                                          </p:val>
                                        </p:tav>
                                        <p:tav tm="100000">
                                          <p:val>
                                            <p:strVal val="#ppt_y"/>
                                          </p:val>
                                        </p:tav>
                                      </p:tavLst>
                                    </p:anim>
                                  </p:childTnLst>
                                </p:cTn>
                              </p:par>
                              <p:par>
                                <p:cTn id="45" presetID="23" presetClass="entr" presetSubtype="528" repeatCount="indefinite" fill="hold" nodeType="withEffect">
                                  <p:stCondLst>
                                    <p:cond delay="0"/>
                                  </p:stCondLst>
                                  <p:childTnLst>
                                    <p:set>
                                      <p:cBhvr>
                                        <p:cTn id="46" dur="1" fill="hold">
                                          <p:stCondLst>
                                            <p:cond delay="0"/>
                                          </p:stCondLst>
                                        </p:cTn>
                                        <p:tgtEl>
                                          <p:spTgt spid="33803"/>
                                        </p:tgtEl>
                                        <p:attrNameLst>
                                          <p:attrName>style.visibility</p:attrName>
                                        </p:attrNameLst>
                                      </p:cBhvr>
                                      <p:to>
                                        <p:strVal val="visible"/>
                                      </p:to>
                                    </p:set>
                                    <p:anim calcmode="lin" valueType="num">
                                      <p:cBhvr>
                                        <p:cTn id="47" dur="1000" fill="hold"/>
                                        <p:tgtEl>
                                          <p:spTgt spid="33803"/>
                                        </p:tgtEl>
                                        <p:attrNameLst>
                                          <p:attrName>ppt_w</p:attrName>
                                        </p:attrNameLst>
                                      </p:cBhvr>
                                      <p:tavLst>
                                        <p:tav tm="0">
                                          <p:val>
                                            <p:fltVal val="0"/>
                                          </p:val>
                                        </p:tav>
                                        <p:tav tm="100000">
                                          <p:val>
                                            <p:strVal val="#ppt_w"/>
                                          </p:val>
                                        </p:tav>
                                      </p:tavLst>
                                    </p:anim>
                                    <p:anim calcmode="lin" valueType="num">
                                      <p:cBhvr>
                                        <p:cTn id="48" dur="1000" fill="hold"/>
                                        <p:tgtEl>
                                          <p:spTgt spid="33803"/>
                                        </p:tgtEl>
                                        <p:attrNameLst>
                                          <p:attrName>ppt_h</p:attrName>
                                        </p:attrNameLst>
                                      </p:cBhvr>
                                      <p:tavLst>
                                        <p:tav tm="0">
                                          <p:val>
                                            <p:fltVal val="0"/>
                                          </p:val>
                                        </p:tav>
                                        <p:tav tm="100000">
                                          <p:val>
                                            <p:strVal val="#ppt_h"/>
                                          </p:val>
                                        </p:tav>
                                      </p:tavLst>
                                    </p:anim>
                                    <p:anim calcmode="lin" valueType="num">
                                      <p:cBhvr>
                                        <p:cTn id="49" dur="1000" fill="hold"/>
                                        <p:tgtEl>
                                          <p:spTgt spid="33803"/>
                                        </p:tgtEl>
                                        <p:attrNameLst>
                                          <p:attrName>ppt_x</p:attrName>
                                        </p:attrNameLst>
                                      </p:cBhvr>
                                      <p:tavLst>
                                        <p:tav tm="0">
                                          <p:val>
                                            <p:fltVal val="0.5"/>
                                          </p:val>
                                        </p:tav>
                                        <p:tav tm="100000">
                                          <p:val>
                                            <p:strVal val="#ppt_x"/>
                                          </p:val>
                                        </p:tav>
                                      </p:tavLst>
                                    </p:anim>
                                    <p:anim calcmode="lin" valueType="num">
                                      <p:cBhvr>
                                        <p:cTn id="50" dur="1000" fill="hold"/>
                                        <p:tgtEl>
                                          <p:spTgt spid="33803"/>
                                        </p:tgtEl>
                                        <p:attrNameLst>
                                          <p:attrName>ppt_y</p:attrName>
                                        </p:attrNameLst>
                                      </p:cBhvr>
                                      <p:tavLst>
                                        <p:tav tm="0">
                                          <p:val>
                                            <p:fltVal val="0.5"/>
                                          </p:val>
                                        </p:tav>
                                        <p:tav tm="100000">
                                          <p:val>
                                            <p:strVal val="#ppt_y"/>
                                          </p:val>
                                        </p:tav>
                                      </p:tavLst>
                                    </p:anim>
                                  </p:childTnLst>
                                </p:cTn>
                              </p:par>
                              <p:par>
                                <p:cTn id="51" presetID="23" presetClass="entr" presetSubtype="528" repeatCount="indefinite" fill="hold" nodeType="withEffect">
                                  <p:stCondLst>
                                    <p:cond delay="1500"/>
                                  </p:stCondLst>
                                  <p:childTnLst>
                                    <p:set>
                                      <p:cBhvr>
                                        <p:cTn id="52" dur="1" fill="hold">
                                          <p:stCondLst>
                                            <p:cond delay="0"/>
                                          </p:stCondLst>
                                        </p:cTn>
                                        <p:tgtEl>
                                          <p:spTgt spid="33804"/>
                                        </p:tgtEl>
                                        <p:attrNameLst>
                                          <p:attrName>style.visibility</p:attrName>
                                        </p:attrNameLst>
                                      </p:cBhvr>
                                      <p:to>
                                        <p:strVal val="visible"/>
                                      </p:to>
                                    </p:set>
                                    <p:anim calcmode="lin" valueType="num">
                                      <p:cBhvr>
                                        <p:cTn id="53" dur="1000" fill="hold"/>
                                        <p:tgtEl>
                                          <p:spTgt spid="33804"/>
                                        </p:tgtEl>
                                        <p:attrNameLst>
                                          <p:attrName>ppt_w</p:attrName>
                                        </p:attrNameLst>
                                      </p:cBhvr>
                                      <p:tavLst>
                                        <p:tav tm="0">
                                          <p:val>
                                            <p:fltVal val="0"/>
                                          </p:val>
                                        </p:tav>
                                        <p:tav tm="100000">
                                          <p:val>
                                            <p:strVal val="#ppt_w"/>
                                          </p:val>
                                        </p:tav>
                                      </p:tavLst>
                                    </p:anim>
                                    <p:anim calcmode="lin" valueType="num">
                                      <p:cBhvr>
                                        <p:cTn id="54" dur="1000" fill="hold"/>
                                        <p:tgtEl>
                                          <p:spTgt spid="33804"/>
                                        </p:tgtEl>
                                        <p:attrNameLst>
                                          <p:attrName>ppt_h</p:attrName>
                                        </p:attrNameLst>
                                      </p:cBhvr>
                                      <p:tavLst>
                                        <p:tav tm="0">
                                          <p:val>
                                            <p:fltVal val="0"/>
                                          </p:val>
                                        </p:tav>
                                        <p:tav tm="100000">
                                          <p:val>
                                            <p:strVal val="#ppt_h"/>
                                          </p:val>
                                        </p:tav>
                                      </p:tavLst>
                                    </p:anim>
                                    <p:anim calcmode="lin" valueType="num">
                                      <p:cBhvr>
                                        <p:cTn id="55" dur="1000" fill="hold"/>
                                        <p:tgtEl>
                                          <p:spTgt spid="33804"/>
                                        </p:tgtEl>
                                        <p:attrNameLst>
                                          <p:attrName>ppt_x</p:attrName>
                                        </p:attrNameLst>
                                      </p:cBhvr>
                                      <p:tavLst>
                                        <p:tav tm="0">
                                          <p:val>
                                            <p:fltVal val="0.5"/>
                                          </p:val>
                                        </p:tav>
                                        <p:tav tm="100000">
                                          <p:val>
                                            <p:strVal val="#ppt_x"/>
                                          </p:val>
                                        </p:tav>
                                      </p:tavLst>
                                    </p:anim>
                                    <p:anim calcmode="lin" valueType="num">
                                      <p:cBhvr>
                                        <p:cTn id="56" dur="1000" fill="hold"/>
                                        <p:tgtEl>
                                          <p:spTgt spid="33804"/>
                                        </p:tgtEl>
                                        <p:attrNameLst>
                                          <p:attrName>ppt_y</p:attrName>
                                        </p:attrNameLst>
                                      </p:cBhvr>
                                      <p:tavLst>
                                        <p:tav tm="0">
                                          <p:val>
                                            <p:fltVal val="0.5"/>
                                          </p:val>
                                        </p:tav>
                                        <p:tav tm="100000">
                                          <p:val>
                                            <p:strVal val="#ppt_y"/>
                                          </p:val>
                                        </p:tav>
                                      </p:tavLst>
                                    </p:anim>
                                  </p:childTnLst>
                                </p:cTn>
                              </p:par>
                              <p:par>
                                <p:cTn id="57" presetID="23" presetClass="entr" presetSubtype="528" repeatCount="indefinite" fill="hold" nodeType="withEffect">
                                  <p:stCondLst>
                                    <p:cond delay="1500"/>
                                  </p:stCondLst>
                                  <p:childTnLst>
                                    <p:set>
                                      <p:cBhvr>
                                        <p:cTn id="58" dur="1" fill="hold">
                                          <p:stCondLst>
                                            <p:cond delay="0"/>
                                          </p:stCondLst>
                                        </p:cTn>
                                        <p:tgtEl>
                                          <p:spTgt spid="33805"/>
                                        </p:tgtEl>
                                        <p:attrNameLst>
                                          <p:attrName>style.visibility</p:attrName>
                                        </p:attrNameLst>
                                      </p:cBhvr>
                                      <p:to>
                                        <p:strVal val="visible"/>
                                      </p:to>
                                    </p:set>
                                    <p:anim calcmode="lin" valueType="num">
                                      <p:cBhvr>
                                        <p:cTn id="59" dur="1000" fill="hold"/>
                                        <p:tgtEl>
                                          <p:spTgt spid="33805"/>
                                        </p:tgtEl>
                                        <p:attrNameLst>
                                          <p:attrName>ppt_w</p:attrName>
                                        </p:attrNameLst>
                                      </p:cBhvr>
                                      <p:tavLst>
                                        <p:tav tm="0">
                                          <p:val>
                                            <p:fltVal val="0"/>
                                          </p:val>
                                        </p:tav>
                                        <p:tav tm="100000">
                                          <p:val>
                                            <p:strVal val="#ppt_w"/>
                                          </p:val>
                                        </p:tav>
                                      </p:tavLst>
                                    </p:anim>
                                    <p:anim calcmode="lin" valueType="num">
                                      <p:cBhvr>
                                        <p:cTn id="60" dur="1000" fill="hold"/>
                                        <p:tgtEl>
                                          <p:spTgt spid="33805"/>
                                        </p:tgtEl>
                                        <p:attrNameLst>
                                          <p:attrName>ppt_h</p:attrName>
                                        </p:attrNameLst>
                                      </p:cBhvr>
                                      <p:tavLst>
                                        <p:tav tm="0">
                                          <p:val>
                                            <p:fltVal val="0"/>
                                          </p:val>
                                        </p:tav>
                                        <p:tav tm="100000">
                                          <p:val>
                                            <p:strVal val="#ppt_h"/>
                                          </p:val>
                                        </p:tav>
                                      </p:tavLst>
                                    </p:anim>
                                    <p:anim calcmode="lin" valueType="num">
                                      <p:cBhvr>
                                        <p:cTn id="61" dur="1000" fill="hold"/>
                                        <p:tgtEl>
                                          <p:spTgt spid="33805"/>
                                        </p:tgtEl>
                                        <p:attrNameLst>
                                          <p:attrName>ppt_x</p:attrName>
                                        </p:attrNameLst>
                                      </p:cBhvr>
                                      <p:tavLst>
                                        <p:tav tm="0">
                                          <p:val>
                                            <p:fltVal val="0.5"/>
                                          </p:val>
                                        </p:tav>
                                        <p:tav tm="100000">
                                          <p:val>
                                            <p:strVal val="#ppt_x"/>
                                          </p:val>
                                        </p:tav>
                                      </p:tavLst>
                                    </p:anim>
                                    <p:anim calcmode="lin" valueType="num">
                                      <p:cBhvr>
                                        <p:cTn id="62" dur="1000" fill="hold"/>
                                        <p:tgtEl>
                                          <p:spTgt spid="33805"/>
                                        </p:tgtEl>
                                        <p:attrNameLst>
                                          <p:attrName>ppt_y</p:attrName>
                                        </p:attrNameLst>
                                      </p:cBhvr>
                                      <p:tavLst>
                                        <p:tav tm="0">
                                          <p:val>
                                            <p:fltVal val="0.5"/>
                                          </p:val>
                                        </p:tav>
                                        <p:tav tm="100000">
                                          <p:val>
                                            <p:strVal val="#ppt_y"/>
                                          </p:val>
                                        </p:tav>
                                      </p:tavLst>
                                    </p:anim>
                                  </p:childTnLst>
                                </p:cTn>
                              </p:par>
                              <p:par>
                                <p:cTn id="63" presetID="23" presetClass="entr" presetSubtype="528" repeatCount="indefinite" fill="hold" nodeType="withEffect">
                                  <p:stCondLst>
                                    <p:cond delay="0"/>
                                  </p:stCondLst>
                                  <p:childTnLst>
                                    <p:set>
                                      <p:cBhvr>
                                        <p:cTn id="64" dur="1" fill="hold">
                                          <p:stCondLst>
                                            <p:cond delay="0"/>
                                          </p:stCondLst>
                                        </p:cTn>
                                        <p:tgtEl>
                                          <p:spTgt spid="33806"/>
                                        </p:tgtEl>
                                        <p:attrNameLst>
                                          <p:attrName>style.visibility</p:attrName>
                                        </p:attrNameLst>
                                      </p:cBhvr>
                                      <p:to>
                                        <p:strVal val="visible"/>
                                      </p:to>
                                    </p:set>
                                    <p:anim calcmode="lin" valueType="num">
                                      <p:cBhvr>
                                        <p:cTn id="65" dur="1000" fill="hold"/>
                                        <p:tgtEl>
                                          <p:spTgt spid="33806"/>
                                        </p:tgtEl>
                                        <p:attrNameLst>
                                          <p:attrName>ppt_w</p:attrName>
                                        </p:attrNameLst>
                                      </p:cBhvr>
                                      <p:tavLst>
                                        <p:tav tm="0">
                                          <p:val>
                                            <p:fltVal val="0"/>
                                          </p:val>
                                        </p:tav>
                                        <p:tav tm="100000">
                                          <p:val>
                                            <p:strVal val="#ppt_w"/>
                                          </p:val>
                                        </p:tav>
                                      </p:tavLst>
                                    </p:anim>
                                    <p:anim calcmode="lin" valueType="num">
                                      <p:cBhvr>
                                        <p:cTn id="66" dur="1000" fill="hold"/>
                                        <p:tgtEl>
                                          <p:spTgt spid="33806"/>
                                        </p:tgtEl>
                                        <p:attrNameLst>
                                          <p:attrName>ppt_h</p:attrName>
                                        </p:attrNameLst>
                                      </p:cBhvr>
                                      <p:tavLst>
                                        <p:tav tm="0">
                                          <p:val>
                                            <p:fltVal val="0"/>
                                          </p:val>
                                        </p:tav>
                                        <p:tav tm="100000">
                                          <p:val>
                                            <p:strVal val="#ppt_h"/>
                                          </p:val>
                                        </p:tav>
                                      </p:tavLst>
                                    </p:anim>
                                    <p:anim calcmode="lin" valueType="num">
                                      <p:cBhvr>
                                        <p:cTn id="67" dur="1000" fill="hold"/>
                                        <p:tgtEl>
                                          <p:spTgt spid="33806"/>
                                        </p:tgtEl>
                                        <p:attrNameLst>
                                          <p:attrName>ppt_x</p:attrName>
                                        </p:attrNameLst>
                                      </p:cBhvr>
                                      <p:tavLst>
                                        <p:tav tm="0">
                                          <p:val>
                                            <p:fltVal val="0.5"/>
                                          </p:val>
                                        </p:tav>
                                        <p:tav tm="100000">
                                          <p:val>
                                            <p:strVal val="#ppt_x"/>
                                          </p:val>
                                        </p:tav>
                                      </p:tavLst>
                                    </p:anim>
                                    <p:anim calcmode="lin" valueType="num">
                                      <p:cBhvr>
                                        <p:cTn id="68" dur="1000" fill="hold"/>
                                        <p:tgtEl>
                                          <p:spTgt spid="33806"/>
                                        </p:tgtEl>
                                        <p:attrNameLst>
                                          <p:attrName>ppt_y</p:attrName>
                                        </p:attrNameLst>
                                      </p:cBhvr>
                                      <p:tavLst>
                                        <p:tav tm="0">
                                          <p:val>
                                            <p:fltVal val="0.5"/>
                                          </p:val>
                                        </p:tav>
                                        <p:tav tm="100000">
                                          <p:val>
                                            <p:strVal val="#ppt_y"/>
                                          </p:val>
                                        </p:tav>
                                      </p:tavLst>
                                    </p:anim>
                                  </p:childTnLst>
                                </p:cTn>
                              </p:par>
                              <p:par>
                                <p:cTn id="69" presetID="23" presetClass="entr" presetSubtype="528" repeatCount="indefinite" fill="hold" nodeType="withEffect">
                                  <p:stCondLst>
                                    <p:cond delay="0"/>
                                  </p:stCondLst>
                                  <p:childTnLst>
                                    <p:set>
                                      <p:cBhvr>
                                        <p:cTn id="70" dur="1" fill="hold">
                                          <p:stCondLst>
                                            <p:cond delay="0"/>
                                          </p:stCondLst>
                                        </p:cTn>
                                        <p:tgtEl>
                                          <p:spTgt spid="33807"/>
                                        </p:tgtEl>
                                        <p:attrNameLst>
                                          <p:attrName>style.visibility</p:attrName>
                                        </p:attrNameLst>
                                      </p:cBhvr>
                                      <p:to>
                                        <p:strVal val="visible"/>
                                      </p:to>
                                    </p:set>
                                    <p:anim calcmode="lin" valueType="num">
                                      <p:cBhvr>
                                        <p:cTn id="71" dur="1000" fill="hold"/>
                                        <p:tgtEl>
                                          <p:spTgt spid="33807"/>
                                        </p:tgtEl>
                                        <p:attrNameLst>
                                          <p:attrName>ppt_w</p:attrName>
                                        </p:attrNameLst>
                                      </p:cBhvr>
                                      <p:tavLst>
                                        <p:tav tm="0">
                                          <p:val>
                                            <p:fltVal val="0"/>
                                          </p:val>
                                        </p:tav>
                                        <p:tav tm="100000">
                                          <p:val>
                                            <p:strVal val="#ppt_w"/>
                                          </p:val>
                                        </p:tav>
                                      </p:tavLst>
                                    </p:anim>
                                    <p:anim calcmode="lin" valueType="num">
                                      <p:cBhvr>
                                        <p:cTn id="72" dur="1000" fill="hold"/>
                                        <p:tgtEl>
                                          <p:spTgt spid="33807"/>
                                        </p:tgtEl>
                                        <p:attrNameLst>
                                          <p:attrName>ppt_h</p:attrName>
                                        </p:attrNameLst>
                                      </p:cBhvr>
                                      <p:tavLst>
                                        <p:tav tm="0">
                                          <p:val>
                                            <p:fltVal val="0"/>
                                          </p:val>
                                        </p:tav>
                                        <p:tav tm="100000">
                                          <p:val>
                                            <p:strVal val="#ppt_h"/>
                                          </p:val>
                                        </p:tav>
                                      </p:tavLst>
                                    </p:anim>
                                    <p:anim calcmode="lin" valueType="num">
                                      <p:cBhvr>
                                        <p:cTn id="73" dur="1000" fill="hold"/>
                                        <p:tgtEl>
                                          <p:spTgt spid="33807"/>
                                        </p:tgtEl>
                                        <p:attrNameLst>
                                          <p:attrName>ppt_x</p:attrName>
                                        </p:attrNameLst>
                                      </p:cBhvr>
                                      <p:tavLst>
                                        <p:tav tm="0">
                                          <p:val>
                                            <p:fltVal val="0.5"/>
                                          </p:val>
                                        </p:tav>
                                        <p:tav tm="100000">
                                          <p:val>
                                            <p:strVal val="#ppt_x"/>
                                          </p:val>
                                        </p:tav>
                                      </p:tavLst>
                                    </p:anim>
                                    <p:anim calcmode="lin" valueType="num">
                                      <p:cBhvr>
                                        <p:cTn id="74" dur="1000" fill="hold"/>
                                        <p:tgtEl>
                                          <p:spTgt spid="33807"/>
                                        </p:tgtEl>
                                        <p:attrNameLst>
                                          <p:attrName>ppt_y</p:attrName>
                                        </p:attrNameLst>
                                      </p:cBhvr>
                                      <p:tavLst>
                                        <p:tav tm="0">
                                          <p:val>
                                            <p:fltVal val="0.5"/>
                                          </p:val>
                                        </p:tav>
                                        <p:tav tm="100000">
                                          <p:val>
                                            <p:strVal val="#ppt_y"/>
                                          </p:val>
                                        </p:tav>
                                      </p:tavLst>
                                    </p:anim>
                                  </p:childTnLst>
                                </p:cTn>
                              </p:par>
                              <p:par>
                                <p:cTn id="75" presetID="23" presetClass="entr" presetSubtype="528" repeatCount="indefinite" fill="hold" nodeType="withEffect">
                                  <p:stCondLst>
                                    <p:cond delay="0"/>
                                  </p:stCondLst>
                                  <p:childTnLst>
                                    <p:set>
                                      <p:cBhvr>
                                        <p:cTn id="76" dur="1" fill="hold">
                                          <p:stCondLst>
                                            <p:cond delay="0"/>
                                          </p:stCondLst>
                                        </p:cTn>
                                        <p:tgtEl>
                                          <p:spTgt spid="33808"/>
                                        </p:tgtEl>
                                        <p:attrNameLst>
                                          <p:attrName>style.visibility</p:attrName>
                                        </p:attrNameLst>
                                      </p:cBhvr>
                                      <p:to>
                                        <p:strVal val="visible"/>
                                      </p:to>
                                    </p:set>
                                    <p:anim calcmode="lin" valueType="num">
                                      <p:cBhvr>
                                        <p:cTn id="77" dur="1000" fill="hold"/>
                                        <p:tgtEl>
                                          <p:spTgt spid="33808"/>
                                        </p:tgtEl>
                                        <p:attrNameLst>
                                          <p:attrName>ppt_w</p:attrName>
                                        </p:attrNameLst>
                                      </p:cBhvr>
                                      <p:tavLst>
                                        <p:tav tm="0">
                                          <p:val>
                                            <p:fltVal val="0"/>
                                          </p:val>
                                        </p:tav>
                                        <p:tav tm="100000">
                                          <p:val>
                                            <p:strVal val="#ppt_w"/>
                                          </p:val>
                                        </p:tav>
                                      </p:tavLst>
                                    </p:anim>
                                    <p:anim calcmode="lin" valueType="num">
                                      <p:cBhvr>
                                        <p:cTn id="78" dur="1000" fill="hold"/>
                                        <p:tgtEl>
                                          <p:spTgt spid="33808"/>
                                        </p:tgtEl>
                                        <p:attrNameLst>
                                          <p:attrName>ppt_h</p:attrName>
                                        </p:attrNameLst>
                                      </p:cBhvr>
                                      <p:tavLst>
                                        <p:tav tm="0">
                                          <p:val>
                                            <p:fltVal val="0"/>
                                          </p:val>
                                        </p:tav>
                                        <p:tav tm="100000">
                                          <p:val>
                                            <p:strVal val="#ppt_h"/>
                                          </p:val>
                                        </p:tav>
                                      </p:tavLst>
                                    </p:anim>
                                    <p:anim calcmode="lin" valueType="num">
                                      <p:cBhvr>
                                        <p:cTn id="79" dur="1000" fill="hold"/>
                                        <p:tgtEl>
                                          <p:spTgt spid="33808"/>
                                        </p:tgtEl>
                                        <p:attrNameLst>
                                          <p:attrName>ppt_x</p:attrName>
                                        </p:attrNameLst>
                                      </p:cBhvr>
                                      <p:tavLst>
                                        <p:tav tm="0">
                                          <p:val>
                                            <p:fltVal val="0.5"/>
                                          </p:val>
                                        </p:tav>
                                        <p:tav tm="100000">
                                          <p:val>
                                            <p:strVal val="#ppt_x"/>
                                          </p:val>
                                        </p:tav>
                                      </p:tavLst>
                                    </p:anim>
                                    <p:anim calcmode="lin" valueType="num">
                                      <p:cBhvr>
                                        <p:cTn id="80" dur="1000" fill="hold"/>
                                        <p:tgtEl>
                                          <p:spTgt spid="33808"/>
                                        </p:tgtEl>
                                        <p:attrNameLst>
                                          <p:attrName>ppt_y</p:attrName>
                                        </p:attrNameLst>
                                      </p:cBhvr>
                                      <p:tavLst>
                                        <p:tav tm="0">
                                          <p:val>
                                            <p:fltVal val="0.5"/>
                                          </p:val>
                                        </p:tav>
                                        <p:tav tm="100000">
                                          <p:val>
                                            <p:strVal val="#ppt_y"/>
                                          </p:val>
                                        </p:tav>
                                      </p:tavLst>
                                    </p:anim>
                                  </p:childTnLst>
                                </p:cTn>
                              </p:par>
                              <p:par>
                                <p:cTn id="81" presetID="23" presetClass="entr" presetSubtype="528" repeatCount="indefinite" fill="hold" nodeType="withEffect">
                                  <p:stCondLst>
                                    <p:cond delay="1500"/>
                                  </p:stCondLst>
                                  <p:childTnLst>
                                    <p:set>
                                      <p:cBhvr>
                                        <p:cTn id="82" dur="1" fill="hold">
                                          <p:stCondLst>
                                            <p:cond delay="0"/>
                                          </p:stCondLst>
                                        </p:cTn>
                                        <p:tgtEl>
                                          <p:spTgt spid="33809"/>
                                        </p:tgtEl>
                                        <p:attrNameLst>
                                          <p:attrName>style.visibility</p:attrName>
                                        </p:attrNameLst>
                                      </p:cBhvr>
                                      <p:to>
                                        <p:strVal val="visible"/>
                                      </p:to>
                                    </p:set>
                                    <p:anim calcmode="lin" valueType="num">
                                      <p:cBhvr>
                                        <p:cTn id="83" dur="1000" fill="hold"/>
                                        <p:tgtEl>
                                          <p:spTgt spid="33809"/>
                                        </p:tgtEl>
                                        <p:attrNameLst>
                                          <p:attrName>ppt_w</p:attrName>
                                        </p:attrNameLst>
                                      </p:cBhvr>
                                      <p:tavLst>
                                        <p:tav tm="0">
                                          <p:val>
                                            <p:fltVal val="0"/>
                                          </p:val>
                                        </p:tav>
                                        <p:tav tm="100000">
                                          <p:val>
                                            <p:strVal val="#ppt_w"/>
                                          </p:val>
                                        </p:tav>
                                      </p:tavLst>
                                    </p:anim>
                                    <p:anim calcmode="lin" valueType="num">
                                      <p:cBhvr>
                                        <p:cTn id="84" dur="1000" fill="hold"/>
                                        <p:tgtEl>
                                          <p:spTgt spid="33809"/>
                                        </p:tgtEl>
                                        <p:attrNameLst>
                                          <p:attrName>ppt_h</p:attrName>
                                        </p:attrNameLst>
                                      </p:cBhvr>
                                      <p:tavLst>
                                        <p:tav tm="0">
                                          <p:val>
                                            <p:fltVal val="0"/>
                                          </p:val>
                                        </p:tav>
                                        <p:tav tm="100000">
                                          <p:val>
                                            <p:strVal val="#ppt_h"/>
                                          </p:val>
                                        </p:tav>
                                      </p:tavLst>
                                    </p:anim>
                                    <p:anim calcmode="lin" valueType="num">
                                      <p:cBhvr>
                                        <p:cTn id="85" dur="1000" fill="hold"/>
                                        <p:tgtEl>
                                          <p:spTgt spid="33809"/>
                                        </p:tgtEl>
                                        <p:attrNameLst>
                                          <p:attrName>ppt_x</p:attrName>
                                        </p:attrNameLst>
                                      </p:cBhvr>
                                      <p:tavLst>
                                        <p:tav tm="0">
                                          <p:val>
                                            <p:fltVal val="0.5"/>
                                          </p:val>
                                        </p:tav>
                                        <p:tav tm="100000">
                                          <p:val>
                                            <p:strVal val="#ppt_x"/>
                                          </p:val>
                                        </p:tav>
                                      </p:tavLst>
                                    </p:anim>
                                    <p:anim calcmode="lin" valueType="num">
                                      <p:cBhvr>
                                        <p:cTn id="86" dur="1000" fill="hold"/>
                                        <p:tgtEl>
                                          <p:spTgt spid="33809"/>
                                        </p:tgtEl>
                                        <p:attrNameLst>
                                          <p:attrName>ppt_y</p:attrName>
                                        </p:attrNameLst>
                                      </p:cBhvr>
                                      <p:tavLst>
                                        <p:tav tm="0">
                                          <p:val>
                                            <p:fltVal val="0.5"/>
                                          </p:val>
                                        </p:tav>
                                        <p:tav tm="100000">
                                          <p:val>
                                            <p:strVal val="#ppt_y"/>
                                          </p:val>
                                        </p:tav>
                                      </p:tavLst>
                                    </p:anim>
                                  </p:childTnLst>
                                </p:cTn>
                              </p:par>
                              <p:par>
                                <p:cTn id="87" presetID="23" presetClass="entr" presetSubtype="528" repeatCount="indefinite" fill="hold" nodeType="withEffect">
                                  <p:stCondLst>
                                    <p:cond delay="1500"/>
                                  </p:stCondLst>
                                  <p:childTnLst>
                                    <p:set>
                                      <p:cBhvr>
                                        <p:cTn id="88" dur="1" fill="hold">
                                          <p:stCondLst>
                                            <p:cond delay="0"/>
                                          </p:stCondLst>
                                        </p:cTn>
                                        <p:tgtEl>
                                          <p:spTgt spid="33810"/>
                                        </p:tgtEl>
                                        <p:attrNameLst>
                                          <p:attrName>style.visibility</p:attrName>
                                        </p:attrNameLst>
                                      </p:cBhvr>
                                      <p:to>
                                        <p:strVal val="visible"/>
                                      </p:to>
                                    </p:set>
                                    <p:anim calcmode="lin" valueType="num">
                                      <p:cBhvr>
                                        <p:cTn id="89" dur="1000" fill="hold"/>
                                        <p:tgtEl>
                                          <p:spTgt spid="33810"/>
                                        </p:tgtEl>
                                        <p:attrNameLst>
                                          <p:attrName>ppt_w</p:attrName>
                                        </p:attrNameLst>
                                      </p:cBhvr>
                                      <p:tavLst>
                                        <p:tav tm="0">
                                          <p:val>
                                            <p:fltVal val="0"/>
                                          </p:val>
                                        </p:tav>
                                        <p:tav tm="100000">
                                          <p:val>
                                            <p:strVal val="#ppt_w"/>
                                          </p:val>
                                        </p:tav>
                                      </p:tavLst>
                                    </p:anim>
                                    <p:anim calcmode="lin" valueType="num">
                                      <p:cBhvr>
                                        <p:cTn id="90" dur="1000" fill="hold"/>
                                        <p:tgtEl>
                                          <p:spTgt spid="33810"/>
                                        </p:tgtEl>
                                        <p:attrNameLst>
                                          <p:attrName>ppt_h</p:attrName>
                                        </p:attrNameLst>
                                      </p:cBhvr>
                                      <p:tavLst>
                                        <p:tav tm="0">
                                          <p:val>
                                            <p:fltVal val="0"/>
                                          </p:val>
                                        </p:tav>
                                        <p:tav tm="100000">
                                          <p:val>
                                            <p:strVal val="#ppt_h"/>
                                          </p:val>
                                        </p:tav>
                                      </p:tavLst>
                                    </p:anim>
                                    <p:anim calcmode="lin" valueType="num">
                                      <p:cBhvr>
                                        <p:cTn id="91" dur="1000" fill="hold"/>
                                        <p:tgtEl>
                                          <p:spTgt spid="33810"/>
                                        </p:tgtEl>
                                        <p:attrNameLst>
                                          <p:attrName>ppt_x</p:attrName>
                                        </p:attrNameLst>
                                      </p:cBhvr>
                                      <p:tavLst>
                                        <p:tav tm="0">
                                          <p:val>
                                            <p:fltVal val="0.5"/>
                                          </p:val>
                                        </p:tav>
                                        <p:tav tm="100000">
                                          <p:val>
                                            <p:strVal val="#ppt_x"/>
                                          </p:val>
                                        </p:tav>
                                      </p:tavLst>
                                    </p:anim>
                                    <p:anim calcmode="lin" valueType="num">
                                      <p:cBhvr>
                                        <p:cTn id="92" dur="1000" fill="hold"/>
                                        <p:tgtEl>
                                          <p:spTgt spid="33810"/>
                                        </p:tgtEl>
                                        <p:attrNameLst>
                                          <p:attrName>ppt_y</p:attrName>
                                        </p:attrNameLst>
                                      </p:cBhvr>
                                      <p:tavLst>
                                        <p:tav tm="0">
                                          <p:val>
                                            <p:fltVal val="0.5"/>
                                          </p:val>
                                        </p:tav>
                                        <p:tav tm="100000">
                                          <p:val>
                                            <p:strVal val="#ppt_y"/>
                                          </p:val>
                                        </p:tav>
                                      </p:tavLst>
                                    </p:anim>
                                  </p:childTnLst>
                                </p:cTn>
                              </p:par>
                              <p:par>
                                <p:cTn id="93" presetID="23" presetClass="entr" presetSubtype="528" repeatCount="indefinite" fill="hold" nodeType="withEffect">
                                  <p:stCondLst>
                                    <p:cond delay="0"/>
                                  </p:stCondLst>
                                  <p:childTnLst>
                                    <p:set>
                                      <p:cBhvr>
                                        <p:cTn id="94" dur="1" fill="hold">
                                          <p:stCondLst>
                                            <p:cond delay="0"/>
                                          </p:stCondLst>
                                        </p:cTn>
                                        <p:tgtEl>
                                          <p:spTgt spid="33811"/>
                                        </p:tgtEl>
                                        <p:attrNameLst>
                                          <p:attrName>style.visibility</p:attrName>
                                        </p:attrNameLst>
                                      </p:cBhvr>
                                      <p:to>
                                        <p:strVal val="visible"/>
                                      </p:to>
                                    </p:set>
                                    <p:anim calcmode="lin" valueType="num">
                                      <p:cBhvr>
                                        <p:cTn id="95" dur="1000" fill="hold"/>
                                        <p:tgtEl>
                                          <p:spTgt spid="33811"/>
                                        </p:tgtEl>
                                        <p:attrNameLst>
                                          <p:attrName>ppt_w</p:attrName>
                                        </p:attrNameLst>
                                      </p:cBhvr>
                                      <p:tavLst>
                                        <p:tav tm="0">
                                          <p:val>
                                            <p:fltVal val="0"/>
                                          </p:val>
                                        </p:tav>
                                        <p:tav tm="100000">
                                          <p:val>
                                            <p:strVal val="#ppt_w"/>
                                          </p:val>
                                        </p:tav>
                                      </p:tavLst>
                                    </p:anim>
                                    <p:anim calcmode="lin" valueType="num">
                                      <p:cBhvr>
                                        <p:cTn id="96" dur="1000" fill="hold"/>
                                        <p:tgtEl>
                                          <p:spTgt spid="33811"/>
                                        </p:tgtEl>
                                        <p:attrNameLst>
                                          <p:attrName>ppt_h</p:attrName>
                                        </p:attrNameLst>
                                      </p:cBhvr>
                                      <p:tavLst>
                                        <p:tav tm="0">
                                          <p:val>
                                            <p:fltVal val="0"/>
                                          </p:val>
                                        </p:tav>
                                        <p:tav tm="100000">
                                          <p:val>
                                            <p:strVal val="#ppt_h"/>
                                          </p:val>
                                        </p:tav>
                                      </p:tavLst>
                                    </p:anim>
                                    <p:anim calcmode="lin" valueType="num">
                                      <p:cBhvr>
                                        <p:cTn id="97" dur="1000" fill="hold"/>
                                        <p:tgtEl>
                                          <p:spTgt spid="33811"/>
                                        </p:tgtEl>
                                        <p:attrNameLst>
                                          <p:attrName>ppt_x</p:attrName>
                                        </p:attrNameLst>
                                      </p:cBhvr>
                                      <p:tavLst>
                                        <p:tav tm="0">
                                          <p:val>
                                            <p:fltVal val="0.5"/>
                                          </p:val>
                                        </p:tav>
                                        <p:tav tm="100000">
                                          <p:val>
                                            <p:strVal val="#ppt_x"/>
                                          </p:val>
                                        </p:tav>
                                      </p:tavLst>
                                    </p:anim>
                                    <p:anim calcmode="lin" valueType="num">
                                      <p:cBhvr>
                                        <p:cTn id="98" dur="1000" fill="hold"/>
                                        <p:tgtEl>
                                          <p:spTgt spid="33811"/>
                                        </p:tgtEl>
                                        <p:attrNameLst>
                                          <p:attrName>ppt_y</p:attrName>
                                        </p:attrNameLst>
                                      </p:cBhvr>
                                      <p:tavLst>
                                        <p:tav tm="0">
                                          <p:val>
                                            <p:fltVal val="0.5"/>
                                          </p:val>
                                        </p:tav>
                                        <p:tav tm="100000">
                                          <p:val>
                                            <p:strVal val="#ppt_y"/>
                                          </p:val>
                                        </p:tav>
                                      </p:tavLst>
                                    </p:anim>
                                  </p:childTnLst>
                                </p:cTn>
                              </p:par>
                              <p:par>
                                <p:cTn id="99" presetID="23" presetClass="entr" presetSubtype="528" repeatCount="indefinite" fill="hold" nodeType="withEffect">
                                  <p:stCondLst>
                                    <p:cond delay="0"/>
                                  </p:stCondLst>
                                  <p:childTnLst>
                                    <p:set>
                                      <p:cBhvr>
                                        <p:cTn id="100" dur="1" fill="hold">
                                          <p:stCondLst>
                                            <p:cond delay="0"/>
                                          </p:stCondLst>
                                        </p:cTn>
                                        <p:tgtEl>
                                          <p:spTgt spid="33812"/>
                                        </p:tgtEl>
                                        <p:attrNameLst>
                                          <p:attrName>style.visibility</p:attrName>
                                        </p:attrNameLst>
                                      </p:cBhvr>
                                      <p:to>
                                        <p:strVal val="visible"/>
                                      </p:to>
                                    </p:set>
                                    <p:anim calcmode="lin" valueType="num">
                                      <p:cBhvr>
                                        <p:cTn id="101" dur="1000" fill="hold"/>
                                        <p:tgtEl>
                                          <p:spTgt spid="33812"/>
                                        </p:tgtEl>
                                        <p:attrNameLst>
                                          <p:attrName>ppt_w</p:attrName>
                                        </p:attrNameLst>
                                      </p:cBhvr>
                                      <p:tavLst>
                                        <p:tav tm="0">
                                          <p:val>
                                            <p:fltVal val="0"/>
                                          </p:val>
                                        </p:tav>
                                        <p:tav tm="100000">
                                          <p:val>
                                            <p:strVal val="#ppt_w"/>
                                          </p:val>
                                        </p:tav>
                                      </p:tavLst>
                                    </p:anim>
                                    <p:anim calcmode="lin" valueType="num">
                                      <p:cBhvr>
                                        <p:cTn id="102" dur="1000" fill="hold"/>
                                        <p:tgtEl>
                                          <p:spTgt spid="33812"/>
                                        </p:tgtEl>
                                        <p:attrNameLst>
                                          <p:attrName>ppt_h</p:attrName>
                                        </p:attrNameLst>
                                      </p:cBhvr>
                                      <p:tavLst>
                                        <p:tav tm="0">
                                          <p:val>
                                            <p:fltVal val="0"/>
                                          </p:val>
                                        </p:tav>
                                        <p:tav tm="100000">
                                          <p:val>
                                            <p:strVal val="#ppt_h"/>
                                          </p:val>
                                        </p:tav>
                                      </p:tavLst>
                                    </p:anim>
                                    <p:anim calcmode="lin" valueType="num">
                                      <p:cBhvr>
                                        <p:cTn id="103" dur="1000" fill="hold"/>
                                        <p:tgtEl>
                                          <p:spTgt spid="33812"/>
                                        </p:tgtEl>
                                        <p:attrNameLst>
                                          <p:attrName>ppt_x</p:attrName>
                                        </p:attrNameLst>
                                      </p:cBhvr>
                                      <p:tavLst>
                                        <p:tav tm="0">
                                          <p:val>
                                            <p:fltVal val="0.5"/>
                                          </p:val>
                                        </p:tav>
                                        <p:tav tm="100000">
                                          <p:val>
                                            <p:strVal val="#ppt_x"/>
                                          </p:val>
                                        </p:tav>
                                      </p:tavLst>
                                    </p:anim>
                                    <p:anim calcmode="lin" valueType="num">
                                      <p:cBhvr>
                                        <p:cTn id="104" dur="1000" fill="hold"/>
                                        <p:tgtEl>
                                          <p:spTgt spid="33812"/>
                                        </p:tgtEl>
                                        <p:attrNameLst>
                                          <p:attrName>ppt_y</p:attrName>
                                        </p:attrNameLst>
                                      </p:cBhvr>
                                      <p:tavLst>
                                        <p:tav tm="0">
                                          <p:val>
                                            <p:fltVal val="0.5"/>
                                          </p:val>
                                        </p:tav>
                                        <p:tav tm="100000">
                                          <p:val>
                                            <p:strVal val="#ppt_y"/>
                                          </p:val>
                                        </p:tav>
                                      </p:tavLst>
                                    </p:anim>
                                  </p:childTnLst>
                                </p:cTn>
                              </p:par>
                              <p:par>
                                <p:cTn id="105" presetID="23" presetClass="entr" presetSubtype="528" repeatCount="indefinite" fill="hold" nodeType="withEffect">
                                  <p:stCondLst>
                                    <p:cond delay="0"/>
                                  </p:stCondLst>
                                  <p:childTnLst>
                                    <p:set>
                                      <p:cBhvr>
                                        <p:cTn id="106" dur="1" fill="hold">
                                          <p:stCondLst>
                                            <p:cond delay="0"/>
                                          </p:stCondLst>
                                        </p:cTn>
                                        <p:tgtEl>
                                          <p:spTgt spid="33813"/>
                                        </p:tgtEl>
                                        <p:attrNameLst>
                                          <p:attrName>style.visibility</p:attrName>
                                        </p:attrNameLst>
                                      </p:cBhvr>
                                      <p:to>
                                        <p:strVal val="visible"/>
                                      </p:to>
                                    </p:set>
                                    <p:anim calcmode="lin" valueType="num">
                                      <p:cBhvr>
                                        <p:cTn id="107" dur="1000" fill="hold"/>
                                        <p:tgtEl>
                                          <p:spTgt spid="33813"/>
                                        </p:tgtEl>
                                        <p:attrNameLst>
                                          <p:attrName>ppt_w</p:attrName>
                                        </p:attrNameLst>
                                      </p:cBhvr>
                                      <p:tavLst>
                                        <p:tav tm="0">
                                          <p:val>
                                            <p:fltVal val="0"/>
                                          </p:val>
                                        </p:tav>
                                        <p:tav tm="100000">
                                          <p:val>
                                            <p:strVal val="#ppt_w"/>
                                          </p:val>
                                        </p:tav>
                                      </p:tavLst>
                                    </p:anim>
                                    <p:anim calcmode="lin" valueType="num">
                                      <p:cBhvr>
                                        <p:cTn id="108" dur="1000" fill="hold"/>
                                        <p:tgtEl>
                                          <p:spTgt spid="33813"/>
                                        </p:tgtEl>
                                        <p:attrNameLst>
                                          <p:attrName>ppt_h</p:attrName>
                                        </p:attrNameLst>
                                      </p:cBhvr>
                                      <p:tavLst>
                                        <p:tav tm="0">
                                          <p:val>
                                            <p:fltVal val="0"/>
                                          </p:val>
                                        </p:tav>
                                        <p:tav tm="100000">
                                          <p:val>
                                            <p:strVal val="#ppt_h"/>
                                          </p:val>
                                        </p:tav>
                                      </p:tavLst>
                                    </p:anim>
                                    <p:anim calcmode="lin" valueType="num">
                                      <p:cBhvr>
                                        <p:cTn id="109" dur="1000" fill="hold"/>
                                        <p:tgtEl>
                                          <p:spTgt spid="33813"/>
                                        </p:tgtEl>
                                        <p:attrNameLst>
                                          <p:attrName>ppt_x</p:attrName>
                                        </p:attrNameLst>
                                      </p:cBhvr>
                                      <p:tavLst>
                                        <p:tav tm="0">
                                          <p:val>
                                            <p:fltVal val="0.5"/>
                                          </p:val>
                                        </p:tav>
                                        <p:tav tm="100000">
                                          <p:val>
                                            <p:strVal val="#ppt_x"/>
                                          </p:val>
                                        </p:tav>
                                      </p:tavLst>
                                    </p:anim>
                                    <p:anim calcmode="lin" valueType="num">
                                      <p:cBhvr>
                                        <p:cTn id="110" dur="1000" fill="hold"/>
                                        <p:tgtEl>
                                          <p:spTgt spid="33813"/>
                                        </p:tgtEl>
                                        <p:attrNameLst>
                                          <p:attrName>ppt_y</p:attrName>
                                        </p:attrNameLst>
                                      </p:cBhvr>
                                      <p:tavLst>
                                        <p:tav tm="0">
                                          <p:val>
                                            <p:fltVal val="0.5"/>
                                          </p:val>
                                        </p:tav>
                                        <p:tav tm="100000">
                                          <p:val>
                                            <p:strVal val="#ppt_y"/>
                                          </p:val>
                                        </p:tav>
                                      </p:tavLst>
                                    </p:anim>
                                  </p:childTnLst>
                                </p:cTn>
                              </p:par>
                              <p:par>
                                <p:cTn id="111" presetID="23" presetClass="entr" presetSubtype="528" repeatCount="indefinite" fill="hold" nodeType="withEffect">
                                  <p:stCondLst>
                                    <p:cond delay="1500"/>
                                  </p:stCondLst>
                                  <p:childTnLst>
                                    <p:set>
                                      <p:cBhvr>
                                        <p:cTn id="112" dur="1" fill="hold">
                                          <p:stCondLst>
                                            <p:cond delay="0"/>
                                          </p:stCondLst>
                                        </p:cTn>
                                        <p:tgtEl>
                                          <p:spTgt spid="33814"/>
                                        </p:tgtEl>
                                        <p:attrNameLst>
                                          <p:attrName>style.visibility</p:attrName>
                                        </p:attrNameLst>
                                      </p:cBhvr>
                                      <p:to>
                                        <p:strVal val="visible"/>
                                      </p:to>
                                    </p:set>
                                    <p:anim calcmode="lin" valueType="num">
                                      <p:cBhvr>
                                        <p:cTn id="113" dur="1000" fill="hold"/>
                                        <p:tgtEl>
                                          <p:spTgt spid="33814"/>
                                        </p:tgtEl>
                                        <p:attrNameLst>
                                          <p:attrName>ppt_w</p:attrName>
                                        </p:attrNameLst>
                                      </p:cBhvr>
                                      <p:tavLst>
                                        <p:tav tm="0">
                                          <p:val>
                                            <p:fltVal val="0"/>
                                          </p:val>
                                        </p:tav>
                                        <p:tav tm="100000">
                                          <p:val>
                                            <p:strVal val="#ppt_w"/>
                                          </p:val>
                                        </p:tav>
                                      </p:tavLst>
                                    </p:anim>
                                    <p:anim calcmode="lin" valueType="num">
                                      <p:cBhvr>
                                        <p:cTn id="114" dur="1000" fill="hold"/>
                                        <p:tgtEl>
                                          <p:spTgt spid="33814"/>
                                        </p:tgtEl>
                                        <p:attrNameLst>
                                          <p:attrName>ppt_h</p:attrName>
                                        </p:attrNameLst>
                                      </p:cBhvr>
                                      <p:tavLst>
                                        <p:tav tm="0">
                                          <p:val>
                                            <p:fltVal val="0"/>
                                          </p:val>
                                        </p:tav>
                                        <p:tav tm="100000">
                                          <p:val>
                                            <p:strVal val="#ppt_h"/>
                                          </p:val>
                                        </p:tav>
                                      </p:tavLst>
                                    </p:anim>
                                    <p:anim calcmode="lin" valueType="num">
                                      <p:cBhvr>
                                        <p:cTn id="115" dur="1000" fill="hold"/>
                                        <p:tgtEl>
                                          <p:spTgt spid="33814"/>
                                        </p:tgtEl>
                                        <p:attrNameLst>
                                          <p:attrName>ppt_x</p:attrName>
                                        </p:attrNameLst>
                                      </p:cBhvr>
                                      <p:tavLst>
                                        <p:tav tm="0">
                                          <p:val>
                                            <p:fltVal val="0.5"/>
                                          </p:val>
                                        </p:tav>
                                        <p:tav tm="100000">
                                          <p:val>
                                            <p:strVal val="#ppt_x"/>
                                          </p:val>
                                        </p:tav>
                                      </p:tavLst>
                                    </p:anim>
                                    <p:anim calcmode="lin" valueType="num">
                                      <p:cBhvr>
                                        <p:cTn id="116" dur="1000" fill="hold"/>
                                        <p:tgtEl>
                                          <p:spTgt spid="33814"/>
                                        </p:tgtEl>
                                        <p:attrNameLst>
                                          <p:attrName>ppt_y</p:attrName>
                                        </p:attrNameLst>
                                      </p:cBhvr>
                                      <p:tavLst>
                                        <p:tav tm="0">
                                          <p:val>
                                            <p:fltVal val="0.5"/>
                                          </p:val>
                                        </p:tav>
                                        <p:tav tm="100000">
                                          <p:val>
                                            <p:strVal val="#ppt_y"/>
                                          </p:val>
                                        </p:tav>
                                      </p:tavLst>
                                    </p:anim>
                                  </p:childTnLst>
                                </p:cTn>
                              </p:par>
                              <p:par>
                                <p:cTn id="117" presetID="23" presetClass="entr" presetSubtype="528" repeatCount="indefinite" fill="hold" nodeType="withEffect">
                                  <p:stCondLst>
                                    <p:cond delay="1500"/>
                                  </p:stCondLst>
                                  <p:childTnLst>
                                    <p:set>
                                      <p:cBhvr>
                                        <p:cTn id="118" dur="1" fill="hold">
                                          <p:stCondLst>
                                            <p:cond delay="0"/>
                                          </p:stCondLst>
                                        </p:cTn>
                                        <p:tgtEl>
                                          <p:spTgt spid="33815"/>
                                        </p:tgtEl>
                                        <p:attrNameLst>
                                          <p:attrName>style.visibility</p:attrName>
                                        </p:attrNameLst>
                                      </p:cBhvr>
                                      <p:to>
                                        <p:strVal val="visible"/>
                                      </p:to>
                                    </p:set>
                                    <p:anim calcmode="lin" valueType="num">
                                      <p:cBhvr>
                                        <p:cTn id="119" dur="1000" fill="hold"/>
                                        <p:tgtEl>
                                          <p:spTgt spid="33815"/>
                                        </p:tgtEl>
                                        <p:attrNameLst>
                                          <p:attrName>ppt_w</p:attrName>
                                        </p:attrNameLst>
                                      </p:cBhvr>
                                      <p:tavLst>
                                        <p:tav tm="0">
                                          <p:val>
                                            <p:fltVal val="0"/>
                                          </p:val>
                                        </p:tav>
                                        <p:tav tm="100000">
                                          <p:val>
                                            <p:strVal val="#ppt_w"/>
                                          </p:val>
                                        </p:tav>
                                      </p:tavLst>
                                    </p:anim>
                                    <p:anim calcmode="lin" valueType="num">
                                      <p:cBhvr>
                                        <p:cTn id="120" dur="1000" fill="hold"/>
                                        <p:tgtEl>
                                          <p:spTgt spid="33815"/>
                                        </p:tgtEl>
                                        <p:attrNameLst>
                                          <p:attrName>ppt_h</p:attrName>
                                        </p:attrNameLst>
                                      </p:cBhvr>
                                      <p:tavLst>
                                        <p:tav tm="0">
                                          <p:val>
                                            <p:fltVal val="0"/>
                                          </p:val>
                                        </p:tav>
                                        <p:tav tm="100000">
                                          <p:val>
                                            <p:strVal val="#ppt_h"/>
                                          </p:val>
                                        </p:tav>
                                      </p:tavLst>
                                    </p:anim>
                                    <p:anim calcmode="lin" valueType="num">
                                      <p:cBhvr>
                                        <p:cTn id="121" dur="1000" fill="hold"/>
                                        <p:tgtEl>
                                          <p:spTgt spid="33815"/>
                                        </p:tgtEl>
                                        <p:attrNameLst>
                                          <p:attrName>ppt_x</p:attrName>
                                        </p:attrNameLst>
                                      </p:cBhvr>
                                      <p:tavLst>
                                        <p:tav tm="0">
                                          <p:val>
                                            <p:fltVal val="0.5"/>
                                          </p:val>
                                        </p:tav>
                                        <p:tav tm="100000">
                                          <p:val>
                                            <p:strVal val="#ppt_x"/>
                                          </p:val>
                                        </p:tav>
                                      </p:tavLst>
                                    </p:anim>
                                    <p:anim calcmode="lin" valueType="num">
                                      <p:cBhvr>
                                        <p:cTn id="122" dur="1000" fill="hold"/>
                                        <p:tgtEl>
                                          <p:spTgt spid="33815"/>
                                        </p:tgtEl>
                                        <p:attrNameLst>
                                          <p:attrName>ppt_y</p:attrName>
                                        </p:attrNameLst>
                                      </p:cBhvr>
                                      <p:tavLst>
                                        <p:tav tm="0">
                                          <p:val>
                                            <p:fltVal val="0.5"/>
                                          </p:val>
                                        </p:tav>
                                        <p:tav tm="100000">
                                          <p:val>
                                            <p:strVal val="#ppt_y"/>
                                          </p:val>
                                        </p:tav>
                                      </p:tavLst>
                                    </p:anim>
                                  </p:childTnLst>
                                </p:cTn>
                              </p:par>
                              <p:par>
                                <p:cTn id="123" presetID="51" presetClass="entr" presetSubtype="0" fill="hold" grpId="0" nodeType="withEffect">
                                  <p:stCondLst>
                                    <p:cond delay="1500"/>
                                  </p:stCondLst>
                                  <p:childTnLst>
                                    <p:set>
                                      <p:cBhvr>
                                        <p:cTn id="124" dur="1" fill="hold">
                                          <p:stCondLst>
                                            <p:cond delay="0"/>
                                          </p:stCondLst>
                                        </p:cTn>
                                        <p:tgtEl>
                                          <p:spTgt spid="33816"/>
                                        </p:tgtEl>
                                        <p:attrNameLst>
                                          <p:attrName>style.visibility</p:attrName>
                                        </p:attrNameLst>
                                      </p:cBhvr>
                                      <p:to>
                                        <p:strVal val="visible"/>
                                      </p:to>
                                    </p:set>
                                    <p:animEffect transition="in" filter="fade">
                                      <p:cBhvr>
                                        <p:cTn id="125" dur="770" decel="100000"/>
                                        <p:tgtEl>
                                          <p:spTgt spid="33816"/>
                                        </p:tgtEl>
                                      </p:cBhvr>
                                    </p:animEffect>
                                    <p:animScale>
                                      <p:cBhvr>
                                        <p:cTn id="126" dur="770" decel="100000"/>
                                        <p:tgtEl>
                                          <p:spTgt spid="33816"/>
                                        </p:tgtEl>
                                      </p:cBhvr>
                                      <p:from x="10000" y="10000"/>
                                      <p:to x="200000" y="450000"/>
                                    </p:animScale>
                                    <p:animScale>
                                      <p:cBhvr>
                                        <p:cTn id="127" dur="1230" accel="100000" fill="hold">
                                          <p:stCondLst>
                                            <p:cond delay="770"/>
                                          </p:stCondLst>
                                        </p:cTn>
                                        <p:tgtEl>
                                          <p:spTgt spid="33816"/>
                                        </p:tgtEl>
                                      </p:cBhvr>
                                      <p:from x="200000" y="450000"/>
                                      <p:to x="100000" y="100000"/>
                                    </p:animScale>
                                    <p:set>
                                      <p:cBhvr>
                                        <p:cTn id="128" dur="770" fill="hold"/>
                                        <p:tgtEl>
                                          <p:spTgt spid="33816"/>
                                        </p:tgtEl>
                                        <p:attrNameLst>
                                          <p:attrName>ppt_x</p:attrName>
                                        </p:attrNameLst>
                                      </p:cBhvr>
                                      <p:to>
                                        <p:strVal val="(0.5)"/>
                                      </p:to>
                                    </p:set>
                                    <p:anim from="(0.5)" to="(#ppt_x)" calcmode="lin" valueType="num">
                                      <p:cBhvr>
                                        <p:cTn id="129" dur="1230" accel="100000" fill="hold">
                                          <p:stCondLst>
                                            <p:cond delay="770"/>
                                          </p:stCondLst>
                                        </p:cTn>
                                        <p:tgtEl>
                                          <p:spTgt spid="33816"/>
                                        </p:tgtEl>
                                        <p:attrNameLst>
                                          <p:attrName>ppt_x</p:attrName>
                                        </p:attrNameLst>
                                      </p:cBhvr>
                                    </p:anim>
                                    <p:set>
                                      <p:cBhvr>
                                        <p:cTn id="130" dur="770" fill="hold"/>
                                        <p:tgtEl>
                                          <p:spTgt spid="33816"/>
                                        </p:tgtEl>
                                        <p:attrNameLst>
                                          <p:attrName>ppt_y</p:attrName>
                                        </p:attrNameLst>
                                      </p:cBhvr>
                                      <p:to>
                                        <p:strVal val="(#ppt_y+0.4)"/>
                                      </p:to>
                                    </p:set>
                                    <p:anim from="(#ppt_y+0.4)" to="(#ppt_y)" calcmode="lin" valueType="num">
                                      <p:cBhvr>
                                        <p:cTn id="131" dur="1230" accel="100000" fill="hold">
                                          <p:stCondLst>
                                            <p:cond delay="770"/>
                                          </p:stCondLst>
                                        </p:cTn>
                                        <p:tgtEl>
                                          <p:spTgt spid="33816"/>
                                        </p:tgtEl>
                                        <p:attrNameLst>
                                          <p:attrName>ppt_y</p:attrName>
                                        </p:attrNameLst>
                                      </p:cBhvr>
                                    </p:anim>
                                  </p:childTnLst>
                                </p:cTn>
                              </p:par>
                              <p:par>
                                <p:cTn id="132" presetID="51" presetClass="entr" presetSubtype="0" fill="hold" grpId="0" nodeType="withEffect">
                                  <p:stCondLst>
                                    <p:cond delay="0"/>
                                  </p:stCondLst>
                                  <p:childTnLst>
                                    <p:set>
                                      <p:cBhvr>
                                        <p:cTn id="133" dur="1" fill="hold">
                                          <p:stCondLst>
                                            <p:cond delay="0"/>
                                          </p:stCondLst>
                                        </p:cTn>
                                        <p:tgtEl>
                                          <p:spTgt spid="33817"/>
                                        </p:tgtEl>
                                        <p:attrNameLst>
                                          <p:attrName>style.visibility</p:attrName>
                                        </p:attrNameLst>
                                      </p:cBhvr>
                                      <p:to>
                                        <p:strVal val="visible"/>
                                      </p:to>
                                    </p:set>
                                    <p:animEffect transition="in" filter="fade">
                                      <p:cBhvr>
                                        <p:cTn id="134" dur="770" decel="100000"/>
                                        <p:tgtEl>
                                          <p:spTgt spid="33817"/>
                                        </p:tgtEl>
                                      </p:cBhvr>
                                    </p:animEffect>
                                    <p:animScale>
                                      <p:cBhvr>
                                        <p:cTn id="135" dur="770" decel="100000"/>
                                        <p:tgtEl>
                                          <p:spTgt spid="33817"/>
                                        </p:tgtEl>
                                      </p:cBhvr>
                                      <p:from x="10000" y="10000"/>
                                      <p:to x="200000" y="450000"/>
                                    </p:animScale>
                                    <p:animScale>
                                      <p:cBhvr>
                                        <p:cTn id="136" dur="1230" accel="100000" fill="hold">
                                          <p:stCondLst>
                                            <p:cond delay="770"/>
                                          </p:stCondLst>
                                        </p:cTn>
                                        <p:tgtEl>
                                          <p:spTgt spid="33817"/>
                                        </p:tgtEl>
                                      </p:cBhvr>
                                      <p:from x="200000" y="450000"/>
                                      <p:to x="100000" y="100000"/>
                                    </p:animScale>
                                    <p:set>
                                      <p:cBhvr>
                                        <p:cTn id="137" dur="770" fill="hold"/>
                                        <p:tgtEl>
                                          <p:spTgt spid="33817"/>
                                        </p:tgtEl>
                                        <p:attrNameLst>
                                          <p:attrName>ppt_x</p:attrName>
                                        </p:attrNameLst>
                                      </p:cBhvr>
                                      <p:to>
                                        <p:strVal val="(0.5)"/>
                                      </p:to>
                                    </p:set>
                                    <p:anim from="(0.5)" to="(#ppt_x)" calcmode="lin" valueType="num">
                                      <p:cBhvr>
                                        <p:cTn id="138" dur="1230" accel="100000" fill="hold">
                                          <p:stCondLst>
                                            <p:cond delay="770"/>
                                          </p:stCondLst>
                                        </p:cTn>
                                        <p:tgtEl>
                                          <p:spTgt spid="33817"/>
                                        </p:tgtEl>
                                        <p:attrNameLst>
                                          <p:attrName>ppt_x</p:attrName>
                                        </p:attrNameLst>
                                      </p:cBhvr>
                                    </p:anim>
                                    <p:set>
                                      <p:cBhvr>
                                        <p:cTn id="139" dur="770" fill="hold"/>
                                        <p:tgtEl>
                                          <p:spTgt spid="33817"/>
                                        </p:tgtEl>
                                        <p:attrNameLst>
                                          <p:attrName>ppt_y</p:attrName>
                                        </p:attrNameLst>
                                      </p:cBhvr>
                                      <p:to>
                                        <p:strVal val="(#ppt_y+0.4)"/>
                                      </p:to>
                                    </p:set>
                                    <p:anim from="(#ppt_y+0.4)" to="(#ppt_y)" calcmode="lin" valueType="num">
                                      <p:cBhvr>
                                        <p:cTn id="140" dur="1230" accel="100000" fill="hold">
                                          <p:stCondLst>
                                            <p:cond delay="770"/>
                                          </p:stCondLst>
                                        </p:cTn>
                                        <p:tgtEl>
                                          <p:spTgt spid="33817"/>
                                        </p:tgtEl>
                                        <p:attrNameLst>
                                          <p:attrName>ppt_y</p:attrName>
                                        </p:attrNameLst>
                                      </p:cBhvr>
                                    </p:anim>
                                  </p:childTnLst>
                                </p:cTn>
                              </p:par>
                              <p:par>
                                <p:cTn id="141" presetID="51" presetClass="entr" presetSubtype="0" fill="hold" grpId="0" nodeType="withEffect">
                                  <p:stCondLst>
                                    <p:cond delay="0"/>
                                  </p:stCondLst>
                                  <p:childTnLst>
                                    <p:set>
                                      <p:cBhvr>
                                        <p:cTn id="142" dur="1" fill="hold">
                                          <p:stCondLst>
                                            <p:cond delay="0"/>
                                          </p:stCondLst>
                                        </p:cTn>
                                        <p:tgtEl>
                                          <p:spTgt spid="33818"/>
                                        </p:tgtEl>
                                        <p:attrNameLst>
                                          <p:attrName>style.visibility</p:attrName>
                                        </p:attrNameLst>
                                      </p:cBhvr>
                                      <p:to>
                                        <p:strVal val="visible"/>
                                      </p:to>
                                    </p:set>
                                    <p:animEffect transition="in" filter="fade">
                                      <p:cBhvr>
                                        <p:cTn id="143" dur="770" decel="100000"/>
                                        <p:tgtEl>
                                          <p:spTgt spid="33818"/>
                                        </p:tgtEl>
                                      </p:cBhvr>
                                    </p:animEffect>
                                    <p:animScale>
                                      <p:cBhvr>
                                        <p:cTn id="144" dur="770" decel="100000"/>
                                        <p:tgtEl>
                                          <p:spTgt spid="33818"/>
                                        </p:tgtEl>
                                      </p:cBhvr>
                                      <p:from x="10000" y="10000"/>
                                      <p:to x="200000" y="450000"/>
                                    </p:animScale>
                                    <p:animScale>
                                      <p:cBhvr>
                                        <p:cTn id="145" dur="1230" accel="100000" fill="hold">
                                          <p:stCondLst>
                                            <p:cond delay="770"/>
                                          </p:stCondLst>
                                        </p:cTn>
                                        <p:tgtEl>
                                          <p:spTgt spid="33818"/>
                                        </p:tgtEl>
                                      </p:cBhvr>
                                      <p:from x="200000" y="450000"/>
                                      <p:to x="100000" y="100000"/>
                                    </p:animScale>
                                    <p:set>
                                      <p:cBhvr>
                                        <p:cTn id="146" dur="770" fill="hold"/>
                                        <p:tgtEl>
                                          <p:spTgt spid="33818"/>
                                        </p:tgtEl>
                                        <p:attrNameLst>
                                          <p:attrName>ppt_x</p:attrName>
                                        </p:attrNameLst>
                                      </p:cBhvr>
                                      <p:to>
                                        <p:strVal val="(0.5)"/>
                                      </p:to>
                                    </p:set>
                                    <p:anim from="(0.5)" to="(#ppt_x)" calcmode="lin" valueType="num">
                                      <p:cBhvr>
                                        <p:cTn id="147" dur="1230" accel="100000" fill="hold">
                                          <p:stCondLst>
                                            <p:cond delay="770"/>
                                          </p:stCondLst>
                                        </p:cTn>
                                        <p:tgtEl>
                                          <p:spTgt spid="33818"/>
                                        </p:tgtEl>
                                        <p:attrNameLst>
                                          <p:attrName>ppt_x</p:attrName>
                                        </p:attrNameLst>
                                      </p:cBhvr>
                                    </p:anim>
                                    <p:set>
                                      <p:cBhvr>
                                        <p:cTn id="148" dur="770" fill="hold"/>
                                        <p:tgtEl>
                                          <p:spTgt spid="33818"/>
                                        </p:tgtEl>
                                        <p:attrNameLst>
                                          <p:attrName>ppt_y</p:attrName>
                                        </p:attrNameLst>
                                      </p:cBhvr>
                                      <p:to>
                                        <p:strVal val="(#ppt_y+0.4)"/>
                                      </p:to>
                                    </p:set>
                                    <p:anim from="(#ppt_y+0.4)" to="(#ppt_y)" calcmode="lin" valueType="num">
                                      <p:cBhvr>
                                        <p:cTn id="149" dur="1230" accel="100000" fill="hold">
                                          <p:stCondLst>
                                            <p:cond delay="770"/>
                                          </p:stCondLst>
                                        </p:cTn>
                                        <p:tgtEl>
                                          <p:spTgt spid="33818"/>
                                        </p:tgtEl>
                                        <p:attrNameLst>
                                          <p:attrName>ppt_y</p:attrName>
                                        </p:attrNameLst>
                                      </p:cBhvr>
                                    </p:anim>
                                  </p:childTnLst>
                                </p:cTn>
                              </p:par>
                              <p:par>
                                <p:cTn id="150" presetID="51" presetClass="entr" presetSubtype="0" fill="hold" grpId="0" nodeType="withEffect">
                                  <p:stCondLst>
                                    <p:cond delay="0"/>
                                  </p:stCondLst>
                                  <p:childTnLst>
                                    <p:set>
                                      <p:cBhvr>
                                        <p:cTn id="151" dur="1" fill="hold">
                                          <p:stCondLst>
                                            <p:cond delay="0"/>
                                          </p:stCondLst>
                                        </p:cTn>
                                        <p:tgtEl>
                                          <p:spTgt spid="33824"/>
                                        </p:tgtEl>
                                        <p:attrNameLst>
                                          <p:attrName>style.visibility</p:attrName>
                                        </p:attrNameLst>
                                      </p:cBhvr>
                                      <p:to>
                                        <p:strVal val="visible"/>
                                      </p:to>
                                    </p:set>
                                    <p:animEffect transition="in" filter="fade">
                                      <p:cBhvr>
                                        <p:cTn id="152" dur="770" decel="100000"/>
                                        <p:tgtEl>
                                          <p:spTgt spid="33824"/>
                                        </p:tgtEl>
                                      </p:cBhvr>
                                    </p:animEffect>
                                    <p:animScale>
                                      <p:cBhvr>
                                        <p:cTn id="153" dur="770" decel="100000"/>
                                        <p:tgtEl>
                                          <p:spTgt spid="33824"/>
                                        </p:tgtEl>
                                      </p:cBhvr>
                                      <p:from x="10000" y="10000"/>
                                      <p:to x="200000" y="450000"/>
                                    </p:animScale>
                                    <p:animScale>
                                      <p:cBhvr>
                                        <p:cTn id="154" dur="1230" accel="100000" fill="hold">
                                          <p:stCondLst>
                                            <p:cond delay="770"/>
                                          </p:stCondLst>
                                        </p:cTn>
                                        <p:tgtEl>
                                          <p:spTgt spid="33824"/>
                                        </p:tgtEl>
                                      </p:cBhvr>
                                      <p:from x="200000" y="450000"/>
                                      <p:to x="100000" y="100000"/>
                                    </p:animScale>
                                    <p:set>
                                      <p:cBhvr>
                                        <p:cTn id="155" dur="770" fill="hold"/>
                                        <p:tgtEl>
                                          <p:spTgt spid="33824"/>
                                        </p:tgtEl>
                                        <p:attrNameLst>
                                          <p:attrName>ppt_x</p:attrName>
                                        </p:attrNameLst>
                                      </p:cBhvr>
                                      <p:to>
                                        <p:strVal val="(0.5)"/>
                                      </p:to>
                                    </p:set>
                                    <p:anim from="(0.5)" to="(#ppt_x)" calcmode="lin" valueType="num">
                                      <p:cBhvr>
                                        <p:cTn id="156" dur="1230" accel="100000" fill="hold">
                                          <p:stCondLst>
                                            <p:cond delay="770"/>
                                          </p:stCondLst>
                                        </p:cTn>
                                        <p:tgtEl>
                                          <p:spTgt spid="33824"/>
                                        </p:tgtEl>
                                        <p:attrNameLst>
                                          <p:attrName>ppt_x</p:attrName>
                                        </p:attrNameLst>
                                      </p:cBhvr>
                                    </p:anim>
                                    <p:set>
                                      <p:cBhvr>
                                        <p:cTn id="157" dur="770" fill="hold"/>
                                        <p:tgtEl>
                                          <p:spTgt spid="33824"/>
                                        </p:tgtEl>
                                        <p:attrNameLst>
                                          <p:attrName>ppt_y</p:attrName>
                                        </p:attrNameLst>
                                      </p:cBhvr>
                                      <p:to>
                                        <p:strVal val="(#ppt_y+0.4)"/>
                                      </p:to>
                                    </p:set>
                                    <p:anim from="(#ppt_y+0.4)" to="(#ppt_y)" calcmode="lin" valueType="num">
                                      <p:cBhvr>
                                        <p:cTn id="158" dur="1230" accel="100000" fill="hold">
                                          <p:stCondLst>
                                            <p:cond delay="770"/>
                                          </p:stCondLst>
                                        </p:cTn>
                                        <p:tgtEl>
                                          <p:spTgt spid="33824"/>
                                        </p:tgtEl>
                                        <p:attrNameLst>
                                          <p:attrName>ppt_y</p:attrName>
                                        </p:attrNameLst>
                                      </p:cBhvr>
                                    </p:anim>
                                  </p:childTnLst>
                                </p:cTn>
                              </p:par>
                              <p:par>
                                <p:cTn id="159" presetID="8" presetClass="emph" presetSubtype="0" repeatCount="indefinite" fill="hold" grpId="1" nodeType="withEffect">
                                  <p:stCondLst>
                                    <p:cond delay="0"/>
                                  </p:stCondLst>
                                  <p:childTnLst>
                                    <p:animRot by="21600000">
                                      <p:cBhvr>
                                        <p:cTn id="160" dur="2000" fill="hold"/>
                                        <p:tgtEl>
                                          <p:spTgt spid="33824"/>
                                        </p:tgtEl>
                                        <p:attrNameLst>
                                          <p:attrName>r</p:attrName>
                                        </p:attrNameLst>
                                      </p:cBhvr>
                                    </p:animRot>
                                  </p:childTnLst>
                                </p:cTn>
                              </p:par>
                              <p:par>
                                <p:cTn id="161" presetID="51" presetClass="entr" presetSubtype="0" fill="hold" grpId="2" nodeType="withEffect">
                                  <p:stCondLst>
                                    <p:cond delay="0"/>
                                  </p:stCondLst>
                                  <p:childTnLst>
                                    <p:set>
                                      <p:cBhvr>
                                        <p:cTn id="162" dur="1" fill="hold">
                                          <p:stCondLst>
                                            <p:cond delay="0"/>
                                          </p:stCondLst>
                                        </p:cTn>
                                        <p:tgtEl>
                                          <p:spTgt spid="33824"/>
                                        </p:tgtEl>
                                        <p:attrNameLst>
                                          <p:attrName>style.visibility</p:attrName>
                                        </p:attrNameLst>
                                      </p:cBhvr>
                                      <p:to>
                                        <p:strVal val="visible"/>
                                      </p:to>
                                    </p:set>
                                    <p:animEffect transition="in" filter="fade">
                                      <p:cBhvr>
                                        <p:cTn id="163" dur="770" decel="100000"/>
                                        <p:tgtEl>
                                          <p:spTgt spid="33824"/>
                                        </p:tgtEl>
                                      </p:cBhvr>
                                    </p:animEffect>
                                    <p:animScale>
                                      <p:cBhvr>
                                        <p:cTn id="164" dur="770" decel="100000"/>
                                        <p:tgtEl>
                                          <p:spTgt spid="33824"/>
                                        </p:tgtEl>
                                      </p:cBhvr>
                                      <p:from x="10000" y="10000"/>
                                      <p:to x="200000" y="450000"/>
                                    </p:animScale>
                                    <p:animScale>
                                      <p:cBhvr>
                                        <p:cTn id="165" dur="1230" accel="100000" fill="hold">
                                          <p:stCondLst>
                                            <p:cond delay="770"/>
                                          </p:stCondLst>
                                        </p:cTn>
                                        <p:tgtEl>
                                          <p:spTgt spid="33824"/>
                                        </p:tgtEl>
                                      </p:cBhvr>
                                      <p:from x="200000" y="450000"/>
                                      <p:to x="100000" y="100000"/>
                                    </p:animScale>
                                    <p:set>
                                      <p:cBhvr>
                                        <p:cTn id="166" dur="770" fill="hold"/>
                                        <p:tgtEl>
                                          <p:spTgt spid="33824"/>
                                        </p:tgtEl>
                                        <p:attrNameLst>
                                          <p:attrName>ppt_x</p:attrName>
                                        </p:attrNameLst>
                                      </p:cBhvr>
                                      <p:to>
                                        <p:strVal val="(0.5)"/>
                                      </p:to>
                                    </p:set>
                                    <p:anim from="(0.5)" to="(#ppt_x)" calcmode="lin" valueType="num">
                                      <p:cBhvr>
                                        <p:cTn id="167" dur="1230" accel="100000" fill="hold">
                                          <p:stCondLst>
                                            <p:cond delay="770"/>
                                          </p:stCondLst>
                                        </p:cTn>
                                        <p:tgtEl>
                                          <p:spTgt spid="33824"/>
                                        </p:tgtEl>
                                        <p:attrNameLst>
                                          <p:attrName>ppt_x</p:attrName>
                                        </p:attrNameLst>
                                      </p:cBhvr>
                                    </p:anim>
                                    <p:set>
                                      <p:cBhvr>
                                        <p:cTn id="168" dur="770" fill="hold"/>
                                        <p:tgtEl>
                                          <p:spTgt spid="33824"/>
                                        </p:tgtEl>
                                        <p:attrNameLst>
                                          <p:attrName>ppt_y</p:attrName>
                                        </p:attrNameLst>
                                      </p:cBhvr>
                                      <p:to>
                                        <p:strVal val="(#ppt_y+0.4)"/>
                                      </p:to>
                                    </p:set>
                                    <p:anim from="(#ppt_y+0.4)" to="(#ppt_y)" calcmode="lin" valueType="num">
                                      <p:cBhvr>
                                        <p:cTn id="169" dur="1230" accel="100000" fill="hold">
                                          <p:stCondLst>
                                            <p:cond delay="770"/>
                                          </p:stCondLst>
                                        </p:cTn>
                                        <p:tgtEl>
                                          <p:spTgt spid="33824"/>
                                        </p:tgtEl>
                                        <p:attrNameLst>
                                          <p:attrName>ppt_y</p:attrName>
                                        </p:attrNameLst>
                                      </p:cBhvr>
                                    </p:anim>
                                  </p:childTnLst>
                                </p:cTn>
                              </p:par>
                              <p:par>
                                <p:cTn id="170" presetID="31" presetClass="entr" presetSubtype="0" repeatCount="indefinite" fill="hold" nodeType="withEffect">
                                  <p:stCondLst>
                                    <p:cond delay="0"/>
                                  </p:stCondLst>
                                  <p:iterate type="lt">
                                    <p:tmPct val="5000"/>
                                  </p:iterate>
                                  <p:childTnLst>
                                    <p:set>
                                      <p:cBhvr>
                                        <p:cTn id="171" dur="1" fill="hold">
                                          <p:stCondLst>
                                            <p:cond delay="0"/>
                                          </p:stCondLst>
                                        </p:cTn>
                                        <p:tgtEl>
                                          <p:spTgt spid="33825"/>
                                        </p:tgtEl>
                                        <p:attrNameLst>
                                          <p:attrName>style.visibility</p:attrName>
                                        </p:attrNameLst>
                                      </p:cBhvr>
                                      <p:to>
                                        <p:strVal val="visible"/>
                                      </p:to>
                                    </p:set>
                                    <p:anim calcmode="lin" valueType="num">
                                      <p:cBhvr>
                                        <p:cTn id="172" dur="3000" fill="hold"/>
                                        <p:tgtEl>
                                          <p:spTgt spid="33825"/>
                                        </p:tgtEl>
                                        <p:attrNameLst>
                                          <p:attrName>ppt_w</p:attrName>
                                        </p:attrNameLst>
                                      </p:cBhvr>
                                      <p:tavLst>
                                        <p:tav tm="0">
                                          <p:val>
                                            <p:fltVal val="0"/>
                                          </p:val>
                                        </p:tav>
                                        <p:tav tm="100000">
                                          <p:val>
                                            <p:strVal val="#ppt_w"/>
                                          </p:val>
                                        </p:tav>
                                      </p:tavLst>
                                    </p:anim>
                                    <p:anim calcmode="lin" valueType="num">
                                      <p:cBhvr>
                                        <p:cTn id="173" dur="3000" fill="hold"/>
                                        <p:tgtEl>
                                          <p:spTgt spid="33825"/>
                                        </p:tgtEl>
                                        <p:attrNameLst>
                                          <p:attrName>ppt_h</p:attrName>
                                        </p:attrNameLst>
                                      </p:cBhvr>
                                      <p:tavLst>
                                        <p:tav tm="0">
                                          <p:val>
                                            <p:fltVal val="0"/>
                                          </p:val>
                                        </p:tav>
                                        <p:tav tm="100000">
                                          <p:val>
                                            <p:strVal val="#ppt_h"/>
                                          </p:val>
                                        </p:tav>
                                      </p:tavLst>
                                    </p:anim>
                                    <p:anim calcmode="lin" valueType="num">
                                      <p:cBhvr>
                                        <p:cTn id="174" dur="3000" fill="hold"/>
                                        <p:tgtEl>
                                          <p:spTgt spid="33825"/>
                                        </p:tgtEl>
                                        <p:attrNameLst>
                                          <p:attrName>style.rotation</p:attrName>
                                        </p:attrNameLst>
                                      </p:cBhvr>
                                      <p:tavLst>
                                        <p:tav tm="0">
                                          <p:val>
                                            <p:fltVal val="90"/>
                                          </p:val>
                                        </p:tav>
                                        <p:tav tm="100000">
                                          <p:val>
                                            <p:fltVal val="0"/>
                                          </p:val>
                                        </p:tav>
                                      </p:tavLst>
                                    </p:anim>
                                    <p:animEffect transition="in" filter="fade">
                                      <p:cBhvr>
                                        <p:cTn id="175" dur="3000"/>
                                        <p:tgtEl>
                                          <p:spTgt spid="33825"/>
                                        </p:tgtEl>
                                      </p:cBhvr>
                                    </p:animEffect>
                                  </p:childTnLst>
                                </p:cTn>
                              </p:par>
                              <p:par>
                                <p:cTn id="176" presetID="31" presetClass="entr" presetSubtype="0" repeatCount="indefinite" fill="hold" nodeType="withEffect">
                                  <p:stCondLst>
                                    <p:cond delay="0"/>
                                  </p:stCondLst>
                                  <p:iterate type="lt">
                                    <p:tmPct val="5000"/>
                                  </p:iterate>
                                  <p:childTnLst>
                                    <p:set>
                                      <p:cBhvr>
                                        <p:cTn id="177" dur="1" fill="hold">
                                          <p:stCondLst>
                                            <p:cond delay="0"/>
                                          </p:stCondLst>
                                        </p:cTn>
                                        <p:tgtEl>
                                          <p:spTgt spid="33826"/>
                                        </p:tgtEl>
                                        <p:attrNameLst>
                                          <p:attrName>style.visibility</p:attrName>
                                        </p:attrNameLst>
                                      </p:cBhvr>
                                      <p:to>
                                        <p:strVal val="visible"/>
                                      </p:to>
                                    </p:set>
                                    <p:anim calcmode="lin" valueType="num">
                                      <p:cBhvr>
                                        <p:cTn id="178" dur="3000" fill="hold"/>
                                        <p:tgtEl>
                                          <p:spTgt spid="33826"/>
                                        </p:tgtEl>
                                        <p:attrNameLst>
                                          <p:attrName>ppt_w</p:attrName>
                                        </p:attrNameLst>
                                      </p:cBhvr>
                                      <p:tavLst>
                                        <p:tav tm="0">
                                          <p:val>
                                            <p:fltVal val="0"/>
                                          </p:val>
                                        </p:tav>
                                        <p:tav tm="100000">
                                          <p:val>
                                            <p:strVal val="#ppt_w"/>
                                          </p:val>
                                        </p:tav>
                                      </p:tavLst>
                                    </p:anim>
                                    <p:anim calcmode="lin" valueType="num">
                                      <p:cBhvr>
                                        <p:cTn id="179" dur="3000" fill="hold"/>
                                        <p:tgtEl>
                                          <p:spTgt spid="33826"/>
                                        </p:tgtEl>
                                        <p:attrNameLst>
                                          <p:attrName>ppt_h</p:attrName>
                                        </p:attrNameLst>
                                      </p:cBhvr>
                                      <p:tavLst>
                                        <p:tav tm="0">
                                          <p:val>
                                            <p:fltVal val="0"/>
                                          </p:val>
                                        </p:tav>
                                        <p:tav tm="100000">
                                          <p:val>
                                            <p:strVal val="#ppt_h"/>
                                          </p:val>
                                        </p:tav>
                                      </p:tavLst>
                                    </p:anim>
                                    <p:anim calcmode="lin" valueType="num">
                                      <p:cBhvr>
                                        <p:cTn id="180" dur="3000" fill="hold"/>
                                        <p:tgtEl>
                                          <p:spTgt spid="33826"/>
                                        </p:tgtEl>
                                        <p:attrNameLst>
                                          <p:attrName>style.rotation</p:attrName>
                                        </p:attrNameLst>
                                      </p:cBhvr>
                                      <p:tavLst>
                                        <p:tav tm="0">
                                          <p:val>
                                            <p:fltVal val="90"/>
                                          </p:val>
                                        </p:tav>
                                        <p:tav tm="100000">
                                          <p:val>
                                            <p:fltVal val="0"/>
                                          </p:val>
                                        </p:tav>
                                      </p:tavLst>
                                    </p:anim>
                                    <p:animEffect transition="in" filter="fade">
                                      <p:cBhvr>
                                        <p:cTn id="181" dur="3000"/>
                                        <p:tgtEl>
                                          <p:spTgt spid="338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8" grpId="0" animBg="1"/>
      <p:bldP spid="33799" grpId="0" animBg="1"/>
      <p:bldP spid="33800" grpId="0" animBg="1"/>
      <p:bldP spid="33816" grpId="0" animBg="1"/>
      <p:bldP spid="33817" grpId="0" animBg="1"/>
      <p:bldP spid="33818" grpId="0" animBg="1"/>
      <p:bldP spid="33824" grpId="0" animBg="1"/>
      <p:bldP spid="33824" grpId="1" animBg="1"/>
      <p:bldP spid="33824" grpId="2"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1024px-Van_Lang_500_BCE"/>
          <p:cNvPicPr>
            <a:picLocks noChangeAspect="1" noChangeArrowheads="1"/>
          </p:cNvPicPr>
          <p:nvPr/>
        </p:nvPicPr>
        <p:blipFill>
          <a:blip r:embed="rId2"/>
          <a:srcRect/>
          <a:stretch>
            <a:fillRect/>
          </a:stretch>
        </p:blipFill>
        <p:spPr bwMode="auto">
          <a:xfrm>
            <a:off x="228600" y="152400"/>
            <a:ext cx="8686800" cy="670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5" name="Text Box 9"/>
          <p:cNvSpPr txBox="1">
            <a:spLocks noChangeArrowheads="1"/>
          </p:cNvSpPr>
          <p:nvPr/>
        </p:nvSpPr>
        <p:spPr bwMode="auto">
          <a:xfrm>
            <a:off x="457200" y="838200"/>
            <a:ext cx="8229600" cy="519113"/>
          </a:xfrm>
          <a:prstGeom prst="rect">
            <a:avLst/>
          </a:prstGeom>
          <a:noFill/>
          <a:ln w="9525">
            <a:noFill/>
            <a:miter lim="800000"/>
            <a:headEnd/>
            <a:tailEnd/>
          </a:ln>
        </p:spPr>
        <p:txBody>
          <a:bodyPr wrap="square">
            <a:spAutoFit/>
          </a:bodyPr>
          <a:lstStyle/>
          <a:p>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Các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tầng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lớp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trong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xã</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hội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Văn</a:t>
            </a:r>
            <a:r>
              <a:rPr lang="en-US" sz="2800" b="1" dirty="0">
                <a:solidFill>
                  <a:srgbClr val="0000FF"/>
                </a:solidFill>
                <a:latin typeface="Times New Roman" pitchFamily="18" charset="0"/>
                <a:cs typeface="Times New Roman" pitchFamily="18" charset="0"/>
              </a:rPr>
              <a:t> Lang</a:t>
            </a:r>
            <a:endParaRPr lang="en-US" sz="2800" dirty="0">
              <a:latin typeface="Times New Roman" pitchFamily="18" charset="0"/>
              <a:cs typeface="Times New Roman" pitchFamily="18" charset="0"/>
            </a:endParaRPr>
          </a:p>
        </p:txBody>
      </p:sp>
      <p:sp>
        <p:nvSpPr>
          <p:cNvPr id="39946" name="Text Box 10"/>
          <p:cNvSpPr txBox="1">
            <a:spLocks noChangeArrowheads="1"/>
          </p:cNvSpPr>
          <p:nvPr/>
        </p:nvSpPr>
        <p:spPr bwMode="auto">
          <a:xfrm>
            <a:off x="381000" y="1600200"/>
            <a:ext cx="8153400" cy="3081338"/>
          </a:xfrm>
          <a:prstGeom prst="rect">
            <a:avLst/>
          </a:prstGeom>
          <a:noFill/>
          <a:ln w="9525">
            <a:noFill/>
            <a:miter lim="800000"/>
            <a:headEnd/>
            <a:tailEnd/>
          </a:ln>
        </p:spPr>
        <p:txBody>
          <a:bodyPr wrap="square">
            <a:spAutoFit/>
          </a:bodyPr>
          <a:lstStyle/>
          <a:p>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Đứng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đầu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nước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vua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gọi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Hùng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Vương</a:t>
            </a:r>
            <a:r>
              <a:rPr lang="en-US" sz="2800" b="1" dirty="0">
                <a:latin typeface="Times New Roman" pitchFamily="18" charset="0"/>
                <a:cs typeface="Times New Roman" pitchFamily="18" charset="0"/>
              </a:rPr>
              <a:t>. </a:t>
            </a:r>
          </a:p>
          <a:p>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Giúp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vua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Hùng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cai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quản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đất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nước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các</a:t>
            </a:r>
            <a:r>
              <a:rPr lang="en-US" sz="2800" b="1" dirty="0">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hầu</a:t>
            </a:r>
            <a:r>
              <a:rPr lang="en-US" sz="2800" b="1" dirty="0">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tướng</a:t>
            </a:r>
            <a:r>
              <a:rPr lang="en-US" sz="2800" b="1" dirty="0">
                <a:latin typeface="Times New Roman" pitchFamily="18" charset="0"/>
                <a:cs typeface="Times New Roman" pitchFamily="18" charset="0"/>
              </a:rPr>
              <a:t>. </a:t>
            </a:r>
          </a:p>
          <a:p>
            <a:r>
              <a:rPr lang="en-US" sz="2800" b="1" dirty="0">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Vua</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lạc</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hầu</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lạc</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tướng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thuộc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tầng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lớp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giàu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trong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xã</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hội</a:t>
            </a:r>
            <a:r>
              <a:rPr lang="en-US" sz="2800" b="1" dirty="0">
                <a:latin typeface="Times New Roman" pitchFamily="18" charset="0"/>
                <a:cs typeface="Times New Roman" pitchFamily="18" charset="0"/>
              </a:rPr>
              <a:t>.</a:t>
            </a:r>
          </a:p>
          <a:p>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Dân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thường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thì</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được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gọi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là</a:t>
            </a:r>
            <a:r>
              <a:rPr lang="en-US" sz="2800" b="1" dirty="0">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dân</a:t>
            </a:r>
            <a:r>
              <a:rPr lang="en-US" sz="2800" b="1" dirty="0">
                <a:latin typeface="Times New Roman" pitchFamily="18" charset="0"/>
                <a:cs typeface="Times New Roman" pitchFamily="18" charset="0"/>
              </a:rPr>
              <a:t>. </a:t>
            </a:r>
          </a:p>
          <a:p>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Tầng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lớp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thấp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kém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nghèo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hèn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nhất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là</a:t>
            </a:r>
            <a:r>
              <a:rPr lang="en-US" sz="2800" b="1" dirty="0">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nô</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tì</a:t>
            </a:r>
            <a:r>
              <a:rPr lang="en-US" sz="2800" b="1" dirty="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39950" name="Text Box 14"/>
          <p:cNvSpPr txBox="1">
            <a:spLocks noChangeArrowheads="1"/>
          </p:cNvSpPr>
          <p:nvPr/>
        </p:nvSpPr>
        <p:spPr bwMode="auto">
          <a:xfrm>
            <a:off x="0" y="4800600"/>
            <a:ext cx="9144000" cy="519113"/>
          </a:xfrm>
          <a:prstGeom prst="rect">
            <a:avLst/>
          </a:prstGeom>
          <a:noFill/>
          <a:ln w="9525">
            <a:noFill/>
            <a:miter lim="800000"/>
            <a:headEnd/>
            <a:tailEnd/>
          </a:ln>
        </p:spPr>
        <p:txBody>
          <a:bodyPr>
            <a:spAutoFit/>
          </a:bodyPr>
          <a:lstStyle/>
          <a:p>
            <a:pPr algn="just"/>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Nước</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Văn</a:t>
            </a:r>
            <a:r>
              <a:rPr lang="en-US" sz="2800" b="1" dirty="0">
                <a:solidFill>
                  <a:srgbClr val="FF3300"/>
                </a:solidFill>
                <a:latin typeface="Times New Roman" pitchFamily="18" charset="0"/>
                <a:cs typeface="Times New Roman" pitchFamily="18" charset="0"/>
              </a:rPr>
              <a:t> Lang </a:t>
            </a:r>
            <a:r>
              <a:rPr lang="en-US" sz="2800" b="1" dirty="0" err="1">
                <a:solidFill>
                  <a:srgbClr val="FF3300"/>
                </a:solidFill>
                <a:latin typeface="Times New Roman" pitchFamily="18" charset="0"/>
                <a:cs typeface="Times New Roman" pitchFamily="18" charset="0"/>
              </a:rPr>
              <a:t>tồn</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tại</a:t>
            </a:r>
            <a:r>
              <a:rPr lang="en-US" sz="2800" b="1" dirty="0">
                <a:solidFill>
                  <a:srgbClr val="FF3300"/>
                </a:solidFill>
                <a:latin typeface="Times New Roman" pitchFamily="18" charset="0"/>
                <a:cs typeface="Times New Roman" pitchFamily="18" charset="0"/>
              </a:rPr>
              <a:t> qua </a:t>
            </a:r>
            <a:r>
              <a:rPr lang="en-US" sz="2800" b="1" dirty="0" err="1">
                <a:solidFill>
                  <a:srgbClr val="FF3300"/>
                </a:solidFill>
                <a:latin typeface="Times New Roman" pitchFamily="18" charset="0"/>
                <a:cs typeface="Times New Roman" pitchFamily="18" charset="0"/>
              </a:rPr>
              <a:t>mười</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tám</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đời</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vua</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Hùng</a:t>
            </a:r>
            <a:r>
              <a:rPr lang="en-US" sz="2800" b="1" dirty="0">
                <a:solidFill>
                  <a:srgbClr val="FF3300"/>
                </a:solidFill>
                <a:latin typeface="Times New Roman" pitchFamily="18" charset="0"/>
                <a:cs typeface="Times New Roman" pitchFamily="18" charset="0"/>
              </a:rPr>
              <a:t>.</a:t>
            </a:r>
            <a:endParaRPr lang="en-US" sz="2800" dirty="0">
              <a:solidFill>
                <a:srgbClr val="FF33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9945"/>
                                        </p:tgtEl>
                                        <p:attrNameLst>
                                          <p:attrName>style.visibility</p:attrName>
                                        </p:attrNameLst>
                                      </p:cBhvr>
                                      <p:to>
                                        <p:strVal val="visible"/>
                                      </p:to>
                                    </p:set>
                                    <p:anim calcmode="discrete" valueType="clr">
                                      <p:cBhvr override="childStyle">
                                        <p:cTn id="7" dur="80"/>
                                        <p:tgtEl>
                                          <p:spTgt spid="3994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9945"/>
                                        </p:tgtEl>
                                        <p:attrNameLst>
                                          <p:attrName>fillcolor</p:attrName>
                                        </p:attrNameLst>
                                      </p:cBhvr>
                                      <p:tavLst>
                                        <p:tav tm="0">
                                          <p:val>
                                            <p:clrVal>
                                              <a:schemeClr val="accent2"/>
                                            </p:clrVal>
                                          </p:val>
                                        </p:tav>
                                        <p:tav tm="50000">
                                          <p:val>
                                            <p:clrVal>
                                              <a:schemeClr val="hlink"/>
                                            </p:clrVal>
                                          </p:val>
                                        </p:tav>
                                      </p:tavLst>
                                    </p:anim>
                                    <p:set>
                                      <p:cBhvr>
                                        <p:cTn id="9" dur="80"/>
                                        <p:tgtEl>
                                          <p:spTgt spid="3994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9946"/>
                                        </p:tgtEl>
                                        <p:attrNameLst>
                                          <p:attrName>style.visibility</p:attrName>
                                        </p:attrNameLst>
                                      </p:cBhvr>
                                      <p:to>
                                        <p:strVal val="visible"/>
                                      </p:to>
                                    </p:set>
                                    <p:anim calcmode="discrete" valueType="clr">
                                      <p:cBhvr override="childStyle">
                                        <p:cTn id="14" dur="80"/>
                                        <p:tgtEl>
                                          <p:spTgt spid="39946"/>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9946"/>
                                        </p:tgtEl>
                                        <p:attrNameLst>
                                          <p:attrName>fillcolor</p:attrName>
                                        </p:attrNameLst>
                                      </p:cBhvr>
                                      <p:tavLst>
                                        <p:tav tm="0">
                                          <p:val>
                                            <p:clrVal>
                                              <a:schemeClr val="accent2"/>
                                            </p:clrVal>
                                          </p:val>
                                        </p:tav>
                                        <p:tav tm="50000">
                                          <p:val>
                                            <p:clrVal>
                                              <a:schemeClr val="hlink"/>
                                            </p:clrVal>
                                          </p:val>
                                        </p:tav>
                                      </p:tavLst>
                                    </p:anim>
                                    <p:set>
                                      <p:cBhvr>
                                        <p:cTn id="16" dur="80"/>
                                        <p:tgtEl>
                                          <p:spTgt spid="39946"/>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39950"/>
                                        </p:tgtEl>
                                        <p:attrNameLst>
                                          <p:attrName>style.visibility</p:attrName>
                                        </p:attrNameLst>
                                      </p:cBhvr>
                                      <p:to>
                                        <p:strVal val="visible"/>
                                      </p:to>
                                    </p:set>
                                    <p:anim calcmode="discrete" valueType="clr">
                                      <p:cBhvr override="childStyle">
                                        <p:cTn id="21" dur="80"/>
                                        <p:tgtEl>
                                          <p:spTgt spid="39950"/>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39950"/>
                                        </p:tgtEl>
                                        <p:attrNameLst>
                                          <p:attrName>fillcolor</p:attrName>
                                        </p:attrNameLst>
                                      </p:cBhvr>
                                      <p:tavLst>
                                        <p:tav tm="0">
                                          <p:val>
                                            <p:clrVal>
                                              <a:schemeClr val="accent2"/>
                                            </p:clrVal>
                                          </p:val>
                                        </p:tav>
                                        <p:tav tm="50000">
                                          <p:val>
                                            <p:clrVal>
                                              <a:schemeClr val="hlink"/>
                                            </p:clrVal>
                                          </p:val>
                                        </p:tav>
                                      </p:tavLst>
                                    </p:anim>
                                    <p:set>
                                      <p:cBhvr>
                                        <p:cTn id="23" dur="80"/>
                                        <p:tgtEl>
                                          <p:spTgt spid="3995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5" grpId="0"/>
      <p:bldP spid="39946" grpId="0"/>
      <p:bldP spid="3995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381000"/>
            <a:ext cx="8763000" cy="1066800"/>
          </a:xfrm>
          <a:prstGeom prst="rect">
            <a:avLst/>
          </a:prstGeom>
          <a:solidFill>
            <a:srgbClr val="FFCC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3200" b="1" dirty="0" err="1">
                <a:solidFill>
                  <a:schemeClr val="tx1"/>
                </a:solidFill>
                <a:latin typeface="Times New Roman" pitchFamily="18" charset="0"/>
                <a:cs typeface="Times New Roman" pitchFamily="18" charset="0"/>
              </a:rPr>
              <a:t>Xã</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hội</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Văn</a:t>
            </a:r>
            <a:r>
              <a:rPr lang="en-US" sz="3200" b="1" dirty="0">
                <a:solidFill>
                  <a:schemeClr val="tx1"/>
                </a:solidFill>
                <a:latin typeface="Times New Roman" pitchFamily="18" charset="0"/>
                <a:cs typeface="Times New Roman" pitchFamily="18" charset="0"/>
              </a:rPr>
              <a:t> Lang </a:t>
            </a:r>
            <a:r>
              <a:rPr lang="en-US" sz="3200" b="1" dirty="0" err="1">
                <a:solidFill>
                  <a:schemeClr val="tx1"/>
                </a:solidFill>
                <a:latin typeface="Times New Roman" pitchFamily="18" charset="0"/>
                <a:cs typeface="Times New Roman" pitchFamily="18" charset="0"/>
              </a:rPr>
              <a:t>có</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những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tầng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lớp</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nào</a:t>
            </a:r>
            <a:r>
              <a:rPr lang="en-US" sz="3200" b="1" dirty="0">
                <a:solidFill>
                  <a:schemeClr val="tx1"/>
                </a:solidFill>
                <a:latin typeface="Times New Roman" pitchFamily="18" charset="0"/>
                <a:cs typeface="Times New Roman" pitchFamily="18" charset="0"/>
              </a:rPr>
              <a:t> ? </a:t>
            </a:r>
            <a:r>
              <a:rPr lang="en-US" sz="3200" b="1" dirty="0" err="1">
                <a:solidFill>
                  <a:schemeClr val="tx1"/>
                </a:solidFill>
                <a:latin typeface="Times New Roman" pitchFamily="18" charset="0"/>
                <a:cs typeface="Times New Roman" pitchFamily="18" charset="0"/>
              </a:rPr>
              <a:t>Em</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hãy</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vẽ</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sơ</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đồ</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thể</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hiện</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các</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tầng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lớp</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đó</a:t>
            </a:r>
            <a:r>
              <a:rPr lang="en-US" sz="3200" b="1" dirty="0">
                <a:solidFill>
                  <a:schemeClr val="tx1"/>
                </a:solidFill>
                <a:latin typeface="Times New Roman" pitchFamily="18" charset="0"/>
                <a:cs typeface="Times New Roman" pitchFamily="18" charset="0"/>
              </a:rPr>
              <a:t>. </a:t>
            </a:r>
          </a:p>
        </p:txBody>
      </p:sp>
      <p:sp>
        <p:nvSpPr>
          <p:cNvPr id="4" name="Rectangle 3"/>
          <p:cNvSpPr/>
          <p:nvPr/>
        </p:nvSpPr>
        <p:spPr>
          <a:xfrm>
            <a:off x="3048000" y="1600200"/>
            <a:ext cx="2667000" cy="790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a:solidFill>
                  <a:schemeClr val="tx1"/>
                </a:solidFill>
                <a:latin typeface="Times New Roman" pitchFamily="18" charset="0"/>
                <a:cs typeface="Times New Roman" pitchFamily="18" charset="0"/>
              </a:rPr>
              <a:t>Vua    </a:t>
            </a:r>
          </a:p>
        </p:txBody>
      </p:sp>
      <p:sp>
        <p:nvSpPr>
          <p:cNvPr id="5" name="Rectangle 4"/>
          <p:cNvSpPr/>
          <p:nvPr/>
        </p:nvSpPr>
        <p:spPr>
          <a:xfrm>
            <a:off x="2057400" y="2971800"/>
            <a:ext cx="5638800" cy="790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err="1">
                <a:solidFill>
                  <a:schemeClr val="tx1"/>
                </a:solidFill>
                <a:latin typeface="Times New Roman" pitchFamily="18" charset="0"/>
                <a:cs typeface="Times New Roman" pitchFamily="18" charset="0"/>
              </a:rPr>
              <a:t>Lạc</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hầu</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lạc</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tướng</a:t>
            </a:r>
            <a:r>
              <a:rPr lang="en-US" sz="4000" b="1" dirty="0">
                <a:solidFill>
                  <a:schemeClr val="tx1"/>
                </a:solidFill>
                <a:latin typeface="Times New Roman" pitchFamily="18" charset="0"/>
                <a:cs typeface="Times New Roman" pitchFamily="18" charset="0"/>
              </a:rPr>
              <a:t> </a:t>
            </a:r>
          </a:p>
        </p:txBody>
      </p:sp>
      <p:sp>
        <p:nvSpPr>
          <p:cNvPr id="6" name="Rectangle 5"/>
          <p:cNvSpPr/>
          <p:nvPr/>
        </p:nvSpPr>
        <p:spPr>
          <a:xfrm>
            <a:off x="2895600" y="4514850"/>
            <a:ext cx="2943225" cy="790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err="1">
                <a:solidFill>
                  <a:schemeClr val="tx1"/>
                </a:solidFill>
                <a:latin typeface="Times New Roman" pitchFamily="18" charset="0"/>
                <a:cs typeface="Times New Roman" pitchFamily="18" charset="0"/>
              </a:rPr>
              <a:t>Lạc</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dân</a:t>
            </a:r>
            <a:r>
              <a:rPr lang="en-US" sz="4000" b="1" dirty="0">
                <a:solidFill>
                  <a:schemeClr val="tx1"/>
                </a:solidFill>
                <a:latin typeface="Times New Roman" pitchFamily="18" charset="0"/>
                <a:cs typeface="Times New Roman" pitchFamily="18" charset="0"/>
              </a:rPr>
              <a:t> </a:t>
            </a:r>
          </a:p>
        </p:txBody>
      </p:sp>
      <p:sp>
        <p:nvSpPr>
          <p:cNvPr id="7" name="Rectangle 6"/>
          <p:cNvSpPr/>
          <p:nvPr/>
        </p:nvSpPr>
        <p:spPr>
          <a:xfrm>
            <a:off x="3562350" y="5943600"/>
            <a:ext cx="1698625" cy="790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err="1">
                <a:solidFill>
                  <a:schemeClr val="tx1"/>
                </a:solidFill>
                <a:latin typeface="Times New Roman" pitchFamily="18" charset="0"/>
                <a:cs typeface="Times New Roman" pitchFamily="18" charset="0"/>
              </a:rPr>
              <a:t>Nô</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tì</a:t>
            </a:r>
            <a:r>
              <a:rPr lang="en-US" sz="4000" b="1" dirty="0">
                <a:solidFill>
                  <a:schemeClr val="tx1"/>
                </a:solidFill>
                <a:latin typeface="Times New Roman" pitchFamily="18" charset="0"/>
                <a:cs typeface="Times New Roman" pitchFamily="18" charset="0"/>
              </a:rPr>
              <a:t> </a:t>
            </a:r>
          </a:p>
        </p:txBody>
      </p:sp>
      <p:cxnSp>
        <p:nvCxnSpPr>
          <p:cNvPr id="13" name="Straight Arrow Connector 12"/>
          <p:cNvCxnSpPr/>
          <p:nvPr/>
        </p:nvCxnSpPr>
        <p:spPr>
          <a:xfrm rot="16200000" flipH="1">
            <a:off x="4042569" y="2663031"/>
            <a:ext cx="609600" cy="793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16200000" flipH="1">
            <a:off x="4061619" y="4206081"/>
            <a:ext cx="609600" cy="793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16200000" flipH="1">
            <a:off x="4099719" y="5615781"/>
            <a:ext cx="609600" cy="793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8" presetClass="entr" presetSubtype="0" accel="50000" fill="hold" grpId="0" nodeType="clickEffect">
                                  <p:stCondLst>
                                    <p:cond delay="0"/>
                                  </p:stCondLst>
                                  <p:iterate type="lt">
                                    <p:tmPct val="50000"/>
                                  </p:iterate>
                                  <p:childTnLst>
                                    <p:set>
                                      <p:cBhvr>
                                        <p:cTn id="11" dur="1" fill="hold">
                                          <p:stCondLst>
                                            <p:cond delay="0"/>
                                          </p:stCondLst>
                                        </p:cTn>
                                        <p:tgtEl>
                                          <p:spTgt spid="4"/>
                                        </p:tgtEl>
                                        <p:attrNameLst>
                                          <p:attrName>style.visibility</p:attrName>
                                        </p:attrNameLst>
                                      </p:cBhvr>
                                      <p:to>
                                        <p:strVal val="visible"/>
                                      </p:to>
                                    </p:set>
                                    <p:set>
                                      <p:cBhvr>
                                        <p:cTn id="12" dur="228" fill="hold">
                                          <p:stCondLst>
                                            <p:cond delay="0"/>
                                          </p:stCondLst>
                                        </p:cTn>
                                        <p:tgtEl>
                                          <p:spTgt spid="4"/>
                                        </p:tgtEl>
                                        <p:attrNameLst>
                                          <p:attrName>style.rotation</p:attrName>
                                        </p:attrNameLst>
                                      </p:cBhvr>
                                      <p:to>
                                        <p:strVal val="-45.0"/>
                                      </p:to>
                                    </p:set>
                                    <p:anim calcmode="lin" valueType="num">
                                      <p:cBhvr>
                                        <p:cTn id="13" dur="228" fill="hold">
                                          <p:stCondLst>
                                            <p:cond delay="228"/>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14" dur="228"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5" dur="78" decel="50000" autoRev="1" fill="hold">
                                          <p:stCondLst>
                                            <p:cond delay="228"/>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6" dur="68" fill="hold">
                                          <p:stCondLst>
                                            <p:cond delay="432"/>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ntr" presetSubtype="1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checkerboard(across)">
                                      <p:cBhvr>
                                        <p:cTn id="21" dur="500"/>
                                        <p:tgtEl>
                                          <p:spTgt spid="1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8" presetClass="entr" presetSubtype="0" accel="50000" fill="hold" grpId="0" nodeType="clickEffect">
                                  <p:stCondLst>
                                    <p:cond delay="0"/>
                                  </p:stCondLst>
                                  <p:iterate type="lt">
                                    <p:tmPct val="50000"/>
                                  </p:iterate>
                                  <p:childTnLst>
                                    <p:set>
                                      <p:cBhvr>
                                        <p:cTn id="25" dur="1" fill="hold">
                                          <p:stCondLst>
                                            <p:cond delay="0"/>
                                          </p:stCondLst>
                                        </p:cTn>
                                        <p:tgtEl>
                                          <p:spTgt spid="5"/>
                                        </p:tgtEl>
                                        <p:attrNameLst>
                                          <p:attrName>style.visibility</p:attrName>
                                        </p:attrNameLst>
                                      </p:cBhvr>
                                      <p:to>
                                        <p:strVal val="visible"/>
                                      </p:to>
                                    </p:set>
                                    <p:set>
                                      <p:cBhvr>
                                        <p:cTn id="26" dur="228" fill="hold">
                                          <p:stCondLst>
                                            <p:cond delay="0"/>
                                          </p:stCondLst>
                                        </p:cTn>
                                        <p:tgtEl>
                                          <p:spTgt spid="5"/>
                                        </p:tgtEl>
                                        <p:attrNameLst>
                                          <p:attrName>style.rotation</p:attrName>
                                        </p:attrNameLst>
                                      </p:cBhvr>
                                      <p:to>
                                        <p:strVal val="-45.0"/>
                                      </p:to>
                                    </p:set>
                                    <p:anim calcmode="lin" valueType="num">
                                      <p:cBhvr>
                                        <p:cTn id="27" dur="228" fill="hold">
                                          <p:stCondLst>
                                            <p:cond delay="228"/>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28" dur="228"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29" dur="78" decel="50000" autoRev="1" fill="hold">
                                          <p:stCondLst>
                                            <p:cond delay="228"/>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30" dur="68" fill="hold">
                                          <p:stCondLst>
                                            <p:cond delay="432"/>
                                          </p:stCondLst>
                                        </p:cTn>
                                        <p:tgtEl>
                                          <p:spTgt spid="5"/>
                                        </p:tgtEl>
                                        <p:attrNameLst>
                                          <p:attrName>ppt_y</p:attrName>
                                        </p:attrNameLst>
                                      </p:cBhvr>
                                      <p:tavLst>
                                        <p:tav tm="0">
                                          <p:val>
                                            <p:strVal val="#ppt_y-(0.354*#ppt_w-0.172*#ppt_h)"/>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2000"/>
                                        <p:tgtEl>
                                          <p:spTgt spid="27"/>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8" presetClass="entr" presetSubtype="0" accel="50000" fill="hold" grpId="0" nodeType="clickEffect">
                                  <p:stCondLst>
                                    <p:cond delay="0"/>
                                  </p:stCondLst>
                                  <p:iterate type="lt">
                                    <p:tmPct val="50000"/>
                                  </p:iterate>
                                  <p:childTnLst>
                                    <p:set>
                                      <p:cBhvr>
                                        <p:cTn id="39" dur="1" fill="hold">
                                          <p:stCondLst>
                                            <p:cond delay="0"/>
                                          </p:stCondLst>
                                        </p:cTn>
                                        <p:tgtEl>
                                          <p:spTgt spid="6"/>
                                        </p:tgtEl>
                                        <p:attrNameLst>
                                          <p:attrName>style.visibility</p:attrName>
                                        </p:attrNameLst>
                                      </p:cBhvr>
                                      <p:to>
                                        <p:strVal val="visible"/>
                                      </p:to>
                                    </p:set>
                                    <p:set>
                                      <p:cBhvr>
                                        <p:cTn id="40" dur="228" fill="hold">
                                          <p:stCondLst>
                                            <p:cond delay="0"/>
                                          </p:stCondLst>
                                        </p:cTn>
                                        <p:tgtEl>
                                          <p:spTgt spid="6"/>
                                        </p:tgtEl>
                                        <p:attrNameLst>
                                          <p:attrName>style.rotation</p:attrName>
                                        </p:attrNameLst>
                                      </p:cBhvr>
                                      <p:to>
                                        <p:strVal val="-45.0"/>
                                      </p:to>
                                    </p:set>
                                    <p:anim calcmode="lin" valueType="num">
                                      <p:cBhvr>
                                        <p:cTn id="41" dur="228" fill="hold">
                                          <p:stCondLst>
                                            <p:cond delay="228"/>
                                          </p:stCondLst>
                                        </p:cTn>
                                        <p:tgtEl>
                                          <p:spTgt spid="6"/>
                                        </p:tgtEl>
                                        <p:attrNameLst>
                                          <p:attrName>style.rotation</p:attrName>
                                        </p:attrNameLst>
                                      </p:cBhvr>
                                      <p:tavLst>
                                        <p:tav tm="0">
                                          <p:val>
                                            <p:fltVal val="-45"/>
                                          </p:val>
                                        </p:tav>
                                        <p:tav tm="69900">
                                          <p:val>
                                            <p:fltVal val="45"/>
                                          </p:val>
                                        </p:tav>
                                        <p:tav tm="100000">
                                          <p:val>
                                            <p:fltVal val="0"/>
                                          </p:val>
                                        </p:tav>
                                      </p:tavLst>
                                    </p:anim>
                                    <p:anim calcmode="lin" valueType="num">
                                      <p:cBhvr>
                                        <p:cTn id="42" dur="228" fill="hold">
                                          <p:stCondLst>
                                            <p:cond delay="0"/>
                                          </p:stCondLst>
                                        </p:cTn>
                                        <p:tgtEl>
                                          <p:spTgt spid="6"/>
                                        </p:tgtEl>
                                        <p:attrNameLst>
                                          <p:attrName>ppt_y</p:attrName>
                                        </p:attrNameLst>
                                      </p:cBhvr>
                                      <p:tavLst>
                                        <p:tav tm="0">
                                          <p:val>
                                            <p:strVal val="#ppt_y-1"/>
                                          </p:val>
                                        </p:tav>
                                        <p:tav tm="100000">
                                          <p:val>
                                            <p:strVal val="#ppt_y-(0.354*#ppt_w-0.172*#ppt_h)"/>
                                          </p:val>
                                        </p:tav>
                                      </p:tavLst>
                                    </p:anim>
                                    <p:anim calcmode="lin" valueType="num">
                                      <p:cBhvr>
                                        <p:cTn id="43" dur="78" decel="50000" autoRev="1" fill="hold">
                                          <p:stCondLst>
                                            <p:cond delay="228"/>
                                          </p:stCondLst>
                                        </p:cTn>
                                        <p:tgtEl>
                                          <p:spTgt spid="6"/>
                                        </p:tgtEl>
                                        <p:attrNameLst>
                                          <p:attrName>ppt_y</p:attrName>
                                        </p:attrNameLst>
                                      </p:cBhvr>
                                      <p:tavLst>
                                        <p:tav tm="0">
                                          <p:val>
                                            <p:strVal val="#ppt_y-(0.354*#ppt_w-0.172*#ppt_h)"/>
                                          </p:val>
                                        </p:tav>
                                        <p:tav tm="100000">
                                          <p:val>
                                            <p:strVal val="#ppt_y-(0.354*#ppt_w-0.172*#ppt_h)-#ppt_h/2"/>
                                          </p:val>
                                        </p:tav>
                                      </p:tavLst>
                                    </p:anim>
                                    <p:anim calcmode="lin" valueType="num">
                                      <p:cBhvr>
                                        <p:cTn id="44" dur="68" fill="hold">
                                          <p:stCondLst>
                                            <p:cond delay="432"/>
                                          </p:stCondLst>
                                        </p:cTn>
                                        <p:tgtEl>
                                          <p:spTgt spid="6"/>
                                        </p:tgtEl>
                                        <p:attrNameLst>
                                          <p:attrName>ppt_y</p:attrName>
                                        </p:attrNameLst>
                                      </p:cBhvr>
                                      <p:tavLst>
                                        <p:tav tm="0">
                                          <p:val>
                                            <p:strVal val="#ppt_y-(0.354*#ppt_w-0.172*#ppt_h)"/>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nodeType="click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2000"/>
                                        <p:tgtEl>
                                          <p:spTgt spid="28"/>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38" presetClass="entr" presetSubtype="0" accel="50000" fill="hold" grpId="0" nodeType="clickEffect">
                                  <p:stCondLst>
                                    <p:cond delay="0"/>
                                  </p:stCondLst>
                                  <p:iterate type="lt">
                                    <p:tmPct val="50000"/>
                                  </p:iterate>
                                  <p:childTnLst>
                                    <p:set>
                                      <p:cBhvr>
                                        <p:cTn id="53" dur="1" fill="hold">
                                          <p:stCondLst>
                                            <p:cond delay="0"/>
                                          </p:stCondLst>
                                        </p:cTn>
                                        <p:tgtEl>
                                          <p:spTgt spid="7"/>
                                        </p:tgtEl>
                                        <p:attrNameLst>
                                          <p:attrName>style.visibility</p:attrName>
                                        </p:attrNameLst>
                                      </p:cBhvr>
                                      <p:to>
                                        <p:strVal val="visible"/>
                                      </p:to>
                                    </p:set>
                                    <p:set>
                                      <p:cBhvr>
                                        <p:cTn id="54" dur="228" fill="hold">
                                          <p:stCondLst>
                                            <p:cond delay="0"/>
                                          </p:stCondLst>
                                        </p:cTn>
                                        <p:tgtEl>
                                          <p:spTgt spid="7"/>
                                        </p:tgtEl>
                                        <p:attrNameLst>
                                          <p:attrName>style.rotation</p:attrName>
                                        </p:attrNameLst>
                                      </p:cBhvr>
                                      <p:to>
                                        <p:strVal val="-45.0"/>
                                      </p:to>
                                    </p:set>
                                    <p:anim calcmode="lin" valueType="num">
                                      <p:cBhvr>
                                        <p:cTn id="55" dur="228" fill="hold">
                                          <p:stCondLst>
                                            <p:cond delay="228"/>
                                          </p:stCondLst>
                                        </p:cTn>
                                        <p:tgtEl>
                                          <p:spTgt spid="7"/>
                                        </p:tgtEl>
                                        <p:attrNameLst>
                                          <p:attrName>style.rotation</p:attrName>
                                        </p:attrNameLst>
                                      </p:cBhvr>
                                      <p:tavLst>
                                        <p:tav tm="0">
                                          <p:val>
                                            <p:fltVal val="-45"/>
                                          </p:val>
                                        </p:tav>
                                        <p:tav tm="69900">
                                          <p:val>
                                            <p:fltVal val="45"/>
                                          </p:val>
                                        </p:tav>
                                        <p:tav tm="100000">
                                          <p:val>
                                            <p:fltVal val="0"/>
                                          </p:val>
                                        </p:tav>
                                      </p:tavLst>
                                    </p:anim>
                                    <p:anim calcmode="lin" valueType="num">
                                      <p:cBhvr>
                                        <p:cTn id="56" dur="228" fill="hold">
                                          <p:stCondLst>
                                            <p:cond delay="0"/>
                                          </p:stCondLst>
                                        </p:cTn>
                                        <p:tgtEl>
                                          <p:spTgt spid="7"/>
                                        </p:tgtEl>
                                        <p:attrNameLst>
                                          <p:attrName>ppt_y</p:attrName>
                                        </p:attrNameLst>
                                      </p:cBhvr>
                                      <p:tavLst>
                                        <p:tav tm="0">
                                          <p:val>
                                            <p:strVal val="#ppt_y-1"/>
                                          </p:val>
                                        </p:tav>
                                        <p:tav tm="100000">
                                          <p:val>
                                            <p:strVal val="#ppt_y-(0.354*#ppt_w-0.172*#ppt_h)"/>
                                          </p:val>
                                        </p:tav>
                                      </p:tavLst>
                                    </p:anim>
                                    <p:anim calcmode="lin" valueType="num">
                                      <p:cBhvr>
                                        <p:cTn id="57" dur="78" decel="50000" autoRev="1" fill="hold">
                                          <p:stCondLst>
                                            <p:cond delay="228"/>
                                          </p:stCondLst>
                                        </p:cTn>
                                        <p:tgtEl>
                                          <p:spTgt spid="7"/>
                                        </p:tgtEl>
                                        <p:attrNameLst>
                                          <p:attrName>ppt_y</p:attrName>
                                        </p:attrNameLst>
                                      </p:cBhvr>
                                      <p:tavLst>
                                        <p:tav tm="0">
                                          <p:val>
                                            <p:strVal val="#ppt_y-(0.354*#ppt_w-0.172*#ppt_h)"/>
                                          </p:val>
                                        </p:tav>
                                        <p:tav tm="100000">
                                          <p:val>
                                            <p:strVal val="#ppt_y-(0.354*#ppt_w-0.172*#ppt_h)-#ppt_h/2"/>
                                          </p:val>
                                        </p:tav>
                                      </p:tavLst>
                                    </p:anim>
                                    <p:anim calcmode="lin" valueType="num">
                                      <p:cBhvr>
                                        <p:cTn id="58" dur="68" fill="hold">
                                          <p:stCondLst>
                                            <p:cond delay="432"/>
                                          </p:stCondLst>
                                        </p:cTn>
                                        <p:tgtEl>
                                          <p:spTgt spid="7"/>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9" name="Text Box 7"/>
          <p:cNvSpPr txBox="1">
            <a:spLocks noChangeArrowheads="1"/>
          </p:cNvSpPr>
          <p:nvPr/>
        </p:nvSpPr>
        <p:spPr bwMode="auto">
          <a:xfrm>
            <a:off x="0" y="762000"/>
            <a:ext cx="9144000" cy="457200"/>
          </a:xfrm>
          <a:prstGeom prst="rect">
            <a:avLst/>
          </a:prstGeom>
          <a:noFill/>
          <a:ln w="9525">
            <a:noFill/>
            <a:miter lim="800000"/>
            <a:headEnd/>
            <a:tailEnd/>
          </a:ln>
        </p:spPr>
        <p:txBody>
          <a:bodyPr>
            <a:spAutoFit/>
          </a:bodyPr>
          <a:lstStyle/>
          <a:p>
            <a:pPr>
              <a:spcBef>
                <a:spcPct val="50000"/>
              </a:spcBef>
            </a:pPr>
            <a:r>
              <a:rPr lang="en-US" sz="2400" b="1" dirty="0">
                <a:solidFill>
                  <a:srgbClr val="0000FF"/>
                </a:solidFill>
                <a:latin typeface="Times New Roman" pitchFamily="18" charset="0"/>
                <a:cs typeface="Times New Roman" pitchFamily="18" charset="0"/>
              </a:rPr>
              <a:t>3. </a:t>
            </a:r>
            <a:r>
              <a:rPr lang="en-US" sz="2400" b="1" dirty="0" err="1">
                <a:solidFill>
                  <a:srgbClr val="0000FF"/>
                </a:solidFill>
                <a:latin typeface="Times New Roman" pitchFamily="18" charset="0"/>
                <a:cs typeface="Times New Roman" pitchFamily="18" charset="0"/>
              </a:rPr>
              <a:t>Đời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sống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vật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chất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và</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tinh</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thần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của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người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dân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Văn</a:t>
            </a:r>
            <a:r>
              <a:rPr lang="en-US" sz="2400" b="1" dirty="0">
                <a:solidFill>
                  <a:srgbClr val="0000FF"/>
                </a:solidFill>
                <a:latin typeface="Times New Roman" pitchFamily="18" charset="0"/>
                <a:cs typeface="Times New Roman" pitchFamily="18" charset="0"/>
              </a:rPr>
              <a:t> Lang. </a:t>
            </a:r>
          </a:p>
        </p:txBody>
      </p:sp>
      <p:sp>
        <p:nvSpPr>
          <p:cNvPr id="38920" name="Text Box 8"/>
          <p:cNvSpPr txBox="1">
            <a:spLocks noChangeArrowheads="1"/>
          </p:cNvSpPr>
          <p:nvPr/>
        </p:nvSpPr>
        <p:spPr bwMode="auto">
          <a:xfrm>
            <a:off x="0" y="1371600"/>
            <a:ext cx="2590800" cy="457200"/>
          </a:xfrm>
          <a:prstGeom prst="rect">
            <a:avLst/>
          </a:prstGeom>
          <a:noFill/>
          <a:ln w="9525">
            <a:noFill/>
            <a:miter lim="800000"/>
            <a:headEnd/>
            <a:tailEnd/>
          </a:ln>
        </p:spPr>
        <p:txBody>
          <a:bodyPr>
            <a:spAutoFit/>
          </a:bodyPr>
          <a:lstStyle/>
          <a:p>
            <a:pPr>
              <a:spcBef>
                <a:spcPct val="50000"/>
              </a:spcBef>
            </a:pPr>
            <a:r>
              <a:rPr lang="en-US" sz="2400" b="1" dirty="0">
                <a:solidFill>
                  <a:srgbClr val="FF3300"/>
                </a:solidFill>
                <a:latin typeface="Times New Roman" pitchFamily="18" charset="0"/>
                <a:cs typeface="Times New Roman" pitchFamily="18" charset="0"/>
              </a:rPr>
              <a:t>* </a:t>
            </a:r>
            <a:r>
              <a:rPr lang="en-US" sz="2400" b="1" dirty="0" err="1">
                <a:solidFill>
                  <a:srgbClr val="FF3300"/>
                </a:solidFill>
                <a:latin typeface="Times New Roman" pitchFamily="18" charset="0"/>
                <a:cs typeface="Times New Roman" pitchFamily="18" charset="0"/>
              </a:rPr>
              <a:t>Sản</a:t>
            </a:r>
            <a:r>
              <a:rPr lang="en-US" sz="2400" b="1" dirty="0">
                <a:solidFill>
                  <a:srgbClr val="FF3300"/>
                </a:solidFill>
                <a:latin typeface="Times New Roman" pitchFamily="18" charset="0"/>
                <a:cs typeface="Times New Roman" pitchFamily="18" charset="0"/>
              </a:rPr>
              <a:t> </a:t>
            </a:r>
            <a:r>
              <a:rPr lang="en-US" sz="2400" b="1" dirty="0" err="1">
                <a:solidFill>
                  <a:srgbClr val="FF3300"/>
                </a:solidFill>
                <a:latin typeface="Times New Roman" pitchFamily="18" charset="0"/>
                <a:cs typeface="Times New Roman" pitchFamily="18" charset="0"/>
              </a:rPr>
              <a:t>xuất</a:t>
            </a:r>
            <a:r>
              <a:rPr lang="en-US" sz="2400" b="1" dirty="0">
                <a:solidFill>
                  <a:srgbClr val="FF3300"/>
                </a:solidFill>
                <a:latin typeface="Times New Roman" pitchFamily="18" charset="0"/>
                <a:cs typeface="Times New Roman" pitchFamily="18" charset="0"/>
              </a:rPr>
              <a:t>: </a:t>
            </a:r>
          </a:p>
        </p:txBody>
      </p:sp>
      <p:sp>
        <p:nvSpPr>
          <p:cNvPr id="38921" name="Text Box 9"/>
          <p:cNvSpPr txBox="1">
            <a:spLocks noChangeArrowheads="1"/>
          </p:cNvSpPr>
          <p:nvPr/>
        </p:nvSpPr>
        <p:spPr bwMode="auto">
          <a:xfrm>
            <a:off x="0" y="1828800"/>
            <a:ext cx="9144000" cy="1917700"/>
          </a:xfrm>
          <a:prstGeom prst="rect">
            <a:avLst/>
          </a:prstGeom>
          <a:noFill/>
          <a:ln w="9525">
            <a:noFill/>
            <a:miter lim="800000"/>
            <a:headEnd/>
            <a:tailEnd/>
          </a:ln>
        </p:spPr>
        <p:txBody>
          <a:bodyPr>
            <a:spAutoFit/>
          </a:bodyPr>
          <a:lstStyle/>
          <a:p>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Trồng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lúa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khoai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đỗ</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cây</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ăn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quả</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rau</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dưa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hấu</a:t>
            </a:r>
            <a:r>
              <a:rPr lang="en-US" sz="2400" b="1" dirty="0">
                <a:solidFill>
                  <a:srgbClr val="0000FF"/>
                </a:solidFill>
                <a:latin typeface="Times New Roman" pitchFamily="18" charset="0"/>
                <a:cs typeface="Times New Roman" pitchFamily="18" charset="0"/>
              </a:rPr>
              <a:t>.</a:t>
            </a:r>
          </a:p>
          <a:p>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Nuôi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tằm</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ươm</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tơ</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dệt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vải</a:t>
            </a:r>
            <a:r>
              <a:rPr lang="en-US" sz="2400" b="1" dirty="0">
                <a:solidFill>
                  <a:srgbClr val="0000FF"/>
                </a:solidFill>
                <a:latin typeface="Times New Roman" pitchFamily="18" charset="0"/>
                <a:cs typeface="Times New Roman" pitchFamily="18" charset="0"/>
              </a:rPr>
              <a:t>.</a:t>
            </a:r>
          </a:p>
          <a:p>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Đúc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đồng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giáo</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mác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mũi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tên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rìu</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lười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cày</a:t>
            </a:r>
            <a:r>
              <a:rPr lang="en-US" sz="2400" b="1" dirty="0">
                <a:solidFill>
                  <a:srgbClr val="0000FF"/>
                </a:solidFill>
                <a:latin typeface="Times New Roman" pitchFamily="18" charset="0"/>
                <a:cs typeface="Times New Roman" pitchFamily="18" charset="0"/>
              </a:rPr>
              <a:t>.</a:t>
            </a:r>
          </a:p>
          <a:p>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Làm</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gốm</a:t>
            </a:r>
            <a:endParaRPr lang="en-US" sz="2400" b="1" dirty="0">
              <a:solidFill>
                <a:srgbClr val="0000FF"/>
              </a:solidFill>
              <a:latin typeface="Times New Roman" pitchFamily="18" charset="0"/>
              <a:cs typeface="Times New Roman" pitchFamily="18" charset="0"/>
            </a:endParaRPr>
          </a:p>
          <a:p>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Đóng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thuyền</a:t>
            </a:r>
            <a:endParaRPr lang="en-US" sz="2400" b="1" dirty="0">
              <a:solidFill>
                <a:srgbClr val="0000FF"/>
              </a:solidFill>
              <a:latin typeface="Times New Roman" pitchFamily="18" charset="0"/>
              <a:cs typeface="Times New Roman" pitchFamily="18" charset="0"/>
            </a:endParaRPr>
          </a:p>
        </p:txBody>
      </p:sp>
      <p:sp>
        <p:nvSpPr>
          <p:cNvPr id="38922" name="Text Box 10"/>
          <p:cNvSpPr txBox="1">
            <a:spLocks noChangeArrowheads="1"/>
          </p:cNvSpPr>
          <p:nvPr/>
        </p:nvSpPr>
        <p:spPr bwMode="auto">
          <a:xfrm>
            <a:off x="0" y="3886200"/>
            <a:ext cx="3505200" cy="457200"/>
          </a:xfrm>
          <a:prstGeom prst="rect">
            <a:avLst/>
          </a:prstGeom>
          <a:noFill/>
          <a:ln w="9525">
            <a:noFill/>
            <a:miter lim="800000"/>
            <a:headEnd/>
            <a:tailEnd/>
          </a:ln>
        </p:spPr>
        <p:txBody>
          <a:bodyPr>
            <a:spAutoFit/>
          </a:bodyPr>
          <a:lstStyle/>
          <a:p>
            <a:pPr>
              <a:spcBef>
                <a:spcPct val="50000"/>
              </a:spcBef>
            </a:pPr>
            <a:r>
              <a:rPr lang="en-US" sz="2400" b="1" dirty="0">
                <a:solidFill>
                  <a:srgbClr val="FF3300"/>
                </a:solidFill>
                <a:latin typeface="Times New Roman" pitchFamily="18" charset="0"/>
                <a:cs typeface="Times New Roman" pitchFamily="18" charset="0"/>
              </a:rPr>
              <a:t>* </a:t>
            </a:r>
            <a:r>
              <a:rPr lang="en-US" sz="2400" b="1" dirty="0" err="1">
                <a:solidFill>
                  <a:srgbClr val="FF3300"/>
                </a:solidFill>
                <a:latin typeface="Times New Roman" pitchFamily="18" charset="0"/>
                <a:cs typeface="Times New Roman" pitchFamily="18" charset="0"/>
              </a:rPr>
              <a:t>Ăn</a:t>
            </a:r>
            <a:r>
              <a:rPr lang="en-US" sz="2400" b="1" dirty="0">
                <a:solidFill>
                  <a:srgbClr val="FF3300"/>
                </a:solidFill>
                <a:latin typeface="Times New Roman" pitchFamily="18" charset="0"/>
                <a:cs typeface="Times New Roman" pitchFamily="18" charset="0"/>
              </a:rPr>
              <a:t>, </a:t>
            </a:r>
            <a:r>
              <a:rPr lang="en-US" sz="2400" b="1" dirty="0" err="1">
                <a:solidFill>
                  <a:srgbClr val="FF3300"/>
                </a:solidFill>
                <a:latin typeface="Times New Roman" pitchFamily="18" charset="0"/>
                <a:cs typeface="Times New Roman" pitchFamily="18" charset="0"/>
              </a:rPr>
              <a:t>uống</a:t>
            </a:r>
            <a:r>
              <a:rPr lang="en-US" sz="2400" b="1" dirty="0">
                <a:solidFill>
                  <a:srgbClr val="FF3300"/>
                </a:solidFill>
                <a:latin typeface="Times New Roman" pitchFamily="18" charset="0"/>
                <a:cs typeface="Times New Roman" pitchFamily="18" charset="0"/>
              </a:rPr>
              <a:t>: </a:t>
            </a:r>
          </a:p>
        </p:txBody>
      </p:sp>
      <p:sp>
        <p:nvSpPr>
          <p:cNvPr id="38923" name="Text Box 11"/>
          <p:cNvSpPr txBox="1">
            <a:spLocks noChangeArrowheads="1"/>
          </p:cNvSpPr>
          <p:nvPr/>
        </p:nvSpPr>
        <p:spPr bwMode="auto">
          <a:xfrm>
            <a:off x="0" y="4495800"/>
            <a:ext cx="4267200" cy="1552575"/>
          </a:xfrm>
          <a:prstGeom prst="rect">
            <a:avLst/>
          </a:prstGeom>
          <a:noFill/>
          <a:ln w="9525">
            <a:noFill/>
            <a:miter lim="800000"/>
            <a:headEnd/>
            <a:tailEnd/>
          </a:ln>
        </p:spPr>
        <p:txBody>
          <a:bodyPr>
            <a:spAutoFit/>
          </a:bodyPr>
          <a:lstStyle/>
          <a:p>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Cơm</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xôi</a:t>
            </a:r>
            <a:r>
              <a:rPr lang="en-US" sz="2400" b="1" dirty="0">
                <a:solidFill>
                  <a:srgbClr val="0000FF"/>
                </a:solidFill>
                <a:latin typeface="Times New Roman" pitchFamily="18" charset="0"/>
                <a:cs typeface="Times New Roman" pitchFamily="18" charset="0"/>
              </a:rPr>
              <a:t>.</a:t>
            </a:r>
          </a:p>
          <a:p>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Bánh</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chưng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bánh</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giầy</a:t>
            </a:r>
            <a:endParaRPr lang="en-US" sz="2400" b="1" dirty="0">
              <a:solidFill>
                <a:srgbClr val="0000FF"/>
              </a:solidFill>
              <a:latin typeface="Times New Roman" pitchFamily="18" charset="0"/>
              <a:cs typeface="Times New Roman" pitchFamily="18" charset="0"/>
            </a:endParaRPr>
          </a:p>
          <a:p>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Uống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rượu</a:t>
            </a:r>
            <a:r>
              <a:rPr lang="en-US" sz="2400" b="1" dirty="0">
                <a:solidFill>
                  <a:srgbClr val="0000FF"/>
                </a:solidFill>
                <a:latin typeface="Times New Roman" pitchFamily="18" charset="0"/>
                <a:cs typeface="Times New Roman" pitchFamily="18" charset="0"/>
              </a:rPr>
              <a:t>.</a:t>
            </a:r>
          </a:p>
          <a:p>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Làm</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mắm</a:t>
            </a:r>
            <a:endParaRPr lang="en-US" sz="2400" b="1" dirty="0">
              <a:solidFill>
                <a:srgbClr val="0000FF"/>
              </a:solidFill>
              <a:latin typeface="Times New Roman" pitchFamily="18" charset="0"/>
              <a:cs typeface="Times New Roman" pitchFamily="18" charset="0"/>
            </a:endParaRPr>
          </a:p>
        </p:txBody>
      </p:sp>
      <p:sp>
        <p:nvSpPr>
          <p:cNvPr id="38924" name="Text Box 12"/>
          <p:cNvSpPr txBox="1">
            <a:spLocks noChangeArrowheads="1"/>
          </p:cNvSpPr>
          <p:nvPr/>
        </p:nvSpPr>
        <p:spPr bwMode="auto">
          <a:xfrm>
            <a:off x="4267200" y="3505200"/>
            <a:ext cx="3048000" cy="457200"/>
          </a:xfrm>
          <a:prstGeom prst="rect">
            <a:avLst/>
          </a:prstGeom>
          <a:noFill/>
          <a:ln w="9525">
            <a:noFill/>
            <a:miter lim="800000"/>
            <a:headEnd/>
            <a:tailEnd/>
          </a:ln>
        </p:spPr>
        <p:txBody>
          <a:bodyPr>
            <a:spAutoFit/>
          </a:bodyPr>
          <a:lstStyle/>
          <a:p>
            <a:pPr>
              <a:spcBef>
                <a:spcPct val="50000"/>
              </a:spcBef>
            </a:pPr>
            <a:r>
              <a:rPr lang="en-US" sz="2400" b="1">
                <a:solidFill>
                  <a:srgbClr val="FF3300"/>
                </a:solidFill>
                <a:latin typeface="Times New Roman" pitchFamily="18" charset="0"/>
                <a:cs typeface="Times New Roman" pitchFamily="18" charset="0"/>
              </a:rPr>
              <a:t>* Mặc và trang điểm:</a:t>
            </a:r>
          </a:p>
        </p:txBody>
      </p:sp>
      <p:sp>
        <p:nvSpPr>
          <p:cNvPr id="38925" name="Text Box 13"/>
          <p:cNvSpPr txBox="1">
            <a:spLocks noChangeArrowheads="1"/>
          </p:cNvSpPr>
          <p:nvPr/>
        </p:nvSpPr>
        <p:spPr bwMode="auto">
          <a:xfrm>
            <a:off x="3886200" y="3962400"/>
            <a:ext cx="5257800" cy="1552575"/>
          </a:xfrm>
          <a:prstGeom prst="rect">
            <a:avLst/>
          </a:prstGeom>
          <a:noFill/>
          <a:ln w="9525">
            <a:noFill/>
            <a:miter lim="800000"/>
            <a:headEnd/>
            <a:tailEnd/>
          </a:ln>
        </p:spPr>
        <p:txBody>
          <a:bodyPr>
            <a:spAutoFit/>
          </a:bodyPr>
          <a:lstStyle/>
          <a:p>
            <a:r>
              <a:rPr lang="en-US" sz="2400" b="1">
                <a:solidFill>
                  <a:srgbClr val="0000FF"/>
                </a:solidFill>
                <a:latin typeface="Times New Roman" pitchFamily="18" charset="0"/>
                <a:cs typeface="Times New Roman" pitchFamily="18" charset="0"/>
              </a:rPr>
              <a:t>- Nhuộm răng đen, ăn trầu, xăm mình.</a:t>
            </a:r>
          </a:p>
          <a:p>
            <a:r>
              <a:rPr lang="en-US" sz="2400" b="1">
                <a:solidFill>
                  <a:srgbClr val="0000FF"/>
                </a:solidFill>
                <a:latin typeface="Times New Roman" pitchFamily="18" charset="0"/>
                <a:cs typeface="Times New Roman" pitchFamily="18" charset="0"/>
              </a:rPr>
              <a:t>- Búi tóc hoặc cạo trọc đầu.</a:t>
            </a:r>
          </a:p>
          <a:p>
            <a:r>
              <a:rPr lang="en-US" sz="2400" b="1">
                <a:solidFill>
                  <a:srgbClr val="0000FF"/>
                </a:solidFill>
                <a:latin typeface="Times New Roman" pitchFamily="18" charset="0"/>
                <a:cs typeface="Times New Roman" pitchFamily="18" charset="0"/>
              </a:rPr>
              <a:t>- phụ nữ đeo hoa tai, vòng tay bằng đá, bằng đồng.</a:t>
            </a:r>
          </a:p>
        </p:txBody>
      </p:sp>
      <p:sp>
        <p:nvSpPr>
          <p:cNvPr id="38926" name="Text Box 14"/>
          <p:cNvSpPr txBox="1">
            <a:spLocks noChangeArrowheads="1"/>
          </p:cNvSpPr>
          <p:nvPr/>
        </p:nvSpPr>
        <p:spPr bwMode="auto">
          <a:xfrm>
            <a:off x="2209800" y="5791200"/>
            <a:ext cx="762000" cy="457200"/>
          </a:xfrm>
          <a:prstGeom prst="rect">
            <a:avLst/>
          </a:prstGeom>
          <a:noFill/>
          <a:ln w="9525">
            <a:noFill/>
            <a:miter lim="800000"/>
            <a:headEnd/>
            <a:tailEnd/>
          </a:ln>
        </p:spPr>
        <p:txBody>
          <a:bodyPr>
            <a:spAutoFit/>
          </a:bodyPr>
          <a:lstStyle/>
          <a:p>
            <a:pPr>
              <a:spcBef>
                <a:spcPct val="50000"/>
              </a:spcBef>
            </a:pPr>
            <a:r>
              <a:rPr lang="en-US" sz="2400" b="1">
                <a:solidFill>
                  <a:srgbClr val="FF3300"/>
                </a:solidFill>
                <a:latin typeface="Times New Roman" pitchFamily="18" charset="0"/>
                <a:cs typeface="Times New Roman" pitchFamily="18" charset="0"/>
              </a:rPr>
              <a:t>* Ở:</a:t>
            </a:r>
          </a:p>
        </p:txBody>
      </p:sp>
      <p:sp>
        <p:nvSpPr>
          <p:cNvPr id="38927" name="Text Box 15"/>
          <p:cNvSpPr txBox="1">
            <a:spLocks noChangeArrowheads="1"/>
          </p:cNvSpPr>
          <p:nvPr/>
        </p:nvSpPr>
        <p:spPr bwMode="auto">
          <a:xfrm>
            <a:off x="2971800" y="5791200"/>
            <a:ext cx="6705600" cy="457200"/>
          </a:xfrm>
          <a:prstGeom prst="rect">
            <a:avLst/>
          </a:prstGeom>
          <a:noFill/>
          <a:ln w="9525">
            <a:noFill/>
            <a:miter lim="800000"/>
            <a:headEnd/>
            <a:tailEnd/>
          </a:ln>
        </p:spPr>
        <p:txBody>
          <a:bodyPr>
            <a:spAutoFit/>
          </a:bodyPr>
          <a:lstStyle/>
          <a:p>
            <a:pPr eaLnBrk="0" hangingPunct="0"/>
            <a:r>
              <a:rPr lang="en-US" sz="2400" dirty="0">
                <a:solidFill>
                  <a:srgbClr val="0000FF"/>
                </a:solidFill>
                <a:latin typeface="Times New Roman" pitchFamily="18" charset="0"/>
                <a:cs typeface="Times New Roman" pitchFamily="18" charset="0"/>
              </a:rPr>
              <a:t>- </a:t>
            </a:r>
            <a:r>
              <a:rPr lang="en-US" sz="2400" b="1" dirty="0">
                <a:solidFill>
                  <a:srgbClr val="0000FF"/>
                </a:solidFill>
                <a:latin typeface="Times New Roman" pitchFamily="18" charset="0"/>
                <a:cs typeface="Times New Roman" pitchFamily="18" charset="0"/>
              </a:rPr>
              <a:t>Ở </a:t>
            </a:r>
            <a:r>
              <a:rPr lang="en-US" sz="2400" b="1" dirty="0" err="1">
                <a:solidFill>
                  <a:srgbClr val="0000FF"/>
                </a:solidFill>
                <a:latin typeface="Times New Roman" pitchFamily="18" charset="0"/>
                <a:cs typeface="Times New Roman" pitchFamily="18" charset="0"/>
              </a:rPr>
              <a:t>nhà</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sàn</a:t>
            </a:r>
            <a:r>
              <a:rPr lang="en-US" sz="2400" b="1" dirty="0">
                <a:solidFill>
                  <a:srgbClr val="0000FF"/>
                </a:solidFill>
                <a:latin typeface="Times New Roman" pitchFamily="18" charset="0"/>
                <a:cs typeface="Times New Roman" pitchFamily="18" charset="0"/>
              </a:rPr>
              <a:t> - </a:t>
            </a:r>
            <a:r>
              <a:rPr lang="en-US" sz="2400" b="1" dirty="0" err="1">
                <a:solidFill>
                  <a:srgbClr val="0000FF"/>
                </a:solidFill>
                <a:latin typeface="Times New Roman" pitchFamily="18" charset="0"/>
                <a:cs typeface="Times New Roman" pitchFamily="18" charset="0"/>
              </a:rPr>
              <a:t>Sống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quây</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quần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thành</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làng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bản</a:t>
            </a:r>
            <a:r>
              <a:rPr lang="en-US" sz="2400" b="1" dirty="0">
                <a:solidFill>
                  <a:srgbClr val="0000FF"/>
                </a:solidFill>
                <a:latin typeface="Times New Roman" pitchFamily="18" charset="0"/>
                <a:cs typeface="Times New Roman" pitchFamily="18" charset="0"/>
              </a:rPr>
              <a:t>.</a:t>
            </a:r>
            <a:endParaRPr lang="en-US" sz="2400" dirty="0">
              <a:solidFill>
                <a:srgbClr val="0000FF"/>
              </a:solidFill>
              <a:latin typeface="Times New Roman" pitchFamily="18" charset="0"/>
              <a:cs typeface="Times New Roman" pitchFamily="18" charset="0"/>
            </a:endParaRPr>
          </a:p>
        </p:txBody>
      </p:sp>
      <p:sp>
        <p:nvSpPr>
          <p:cNvPr id="38928" name="Text Box 16"/>
          <p:cNvSpPr txBox="1">
            <a:spLocks noChangeArrowheads="1"/>
          </p:cNvSpPr>
          <p:nvPr/>
        </p:nvSpPr>
        <p:spPr bwMode="auto">
          <a:xfrm>
            <a:off x="0" y="6400800"/>
            <a:ext cx="1371600" cy="457200"/>
          </a:xfrm>
          <a:prstGeom prst="rect">
            <a:avLst/>
          </a:prstGeom>
          <a:noFill/>
          <a:ln w="9525">
            <a:noFill/>
            <a:miter lim="800000"/>
            <a:headEnd/>
            <a:tailEnd/>
          </a:ln>
        </p:spPr>
        <p:txBody>
          <a:bodyPr>
            <a:spAutoFit/>
          </a:bodyPr>
          <a:lstStyle/>
          <a:p>
            <a:pPr>
              <a:spcBef>
                <a:spcPct val="50000"/>
              </a:spcBef>
            </a:pPr>
            <a:r>
              <a:rPr lang="en-US" sz="2400" b="1">
                <a:solidFill>
                  <a:srgbClr val="FF3300"/>
                </a:solidFill>
                <a:latin typeface="Times New Roman" pitchFamily="18" charset="0"/>
                <a:cs typeface="Times New Roman" pitchFamily="18" charset="0"/>
              </a:rPr>
              <a:t>* Lễ hội:</a:t>
            </a:r>
          </a:p>
        </p:txBody>
      </p:sp>
      <p:sp>
        <p:nvSpPr>
          <p:cNvPr id="38929" name="Text Box 17"/>
          <p:cNvSpPr txBox="1">
            <a:spLocks noChangeArrowheads="1"/>
          </p:cNvSpPr>
          <p:nvPr/>
        </p:nvSpPr>
        <p:spPr bwMode="auto">
          <a:xfrm>
            <a:off x="1143000" y="6400800"/>
            <a:ext cx="6019800" cy="457200"/>
          </a:xfrm>
          <a:prstGeom prst="rect">
            <a:avLst/>
          </a:prstGeom>
          <a:noFill/>
          <a:ln w="9525">
            <a:noFill/>
            <a:miter lim="800000"/>
            <a:headEnd/>
            <a:tailEnd/>
          </a:ln>
        </p:spPr>
        <p:txBody>
          <a:bodyPr>
            <a:spAutoFit/>
          </a:bodyPr>
          <a:lstStyle/>
          <a:p>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Vui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chơi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nhảy</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múa</a:t>
            </a:r>
            <a:r>
              <a:rPr lang="en-US" sz="2400" b="1" dirty="0">
                <a:solidFill>
                  <a:srgbClr val="0000FF"/>
                </a:solidFill>
                <a:latin typeface="Times New Roman" pitchFamily="18" charset="0"/>
                <a:cs typeface="Times New Roman" pitchFamily="18" charset="0"/>
              </a:rPr>
              <a:t> - </a:t>
            </a:r>
            <a:r>
              <a:rPr lang="en-US" sz="2400" b="1" dirty="0" err="1">
                <a:solidFill>
                  <a:srgbClr val="0000FF"/>
                </a:solidFill>
                <a:latin typeface="Times New Roman" pitchFamily="18" charset="0"/>
                <a:cs typeface="Times New Roman" pitchFamily="18" charset="0"/>
              </a:rPr>
              <a:t>Đua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thuyền</a:t>
            </a:r>
            <a:r>
              <a:rPr lang="en-US" sz="2400" b="1" dirty="0">
                <a:solidFill>
                  <a:srgbClr val="0000FF"/>
                </a:solidFill>
                <a:latin typeface="Times New Roman" pitchFamily="18" charset="0"/>
                <a:cs typeface="Times New Roman" pitchFamily="18" charset="0"/>
              </a:rPr>
              <a:t> - </a:t>
            </a:r>
            <a:r>
              <a:rPr lang="en-US" sz="2400" b="1" dirty="0" err="1">
                <a:solidFill>
                  <a:srgbClr val="0000FF"/>
                </a:solidFill>
                <a:latin typeface="Times New Roman" pitchFamily="18" charset="0"/>
                <a:cs typeface="Times New Roman" pitchFamily="18" charset="0"/>
              </a:rPr>
              <a:t>Đấu</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vật</a:t>
            </a:r>
            <a:r>
              <a:rPr lang="en-US" sz="2400" b="1"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8919"/>
                                        </p:tgtEl>
                                        <p:attrNameLst>
                                          <p:attrName>style.visibility</p:attrName>
                                        </p:attrNameLst>
                                      </p:cBhvr>
                                      <p:to>
                                        <p:strVal val="visible"/>
                                      </p:to>
                                    </p:set>
                                    <p:anim calcmode="discrete" valueType="clr">
                                      <p:cBhvr override="childStyle">
                                        <p:cTn id="7" dur="80"/>
                                        <p:tgtEl>
                                          <p:spTgt spid="3891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8919"/>
                                        </p:tgtEl>
                                        <p:attrNameLst>
                                          <p:attrName>fillcolor</p:attrName>
                                        </p:attrNameLst>
                                      </p:cBhvr>
                                      <p:tavLst>
                                        <p:tav tm="0">
                                          <p:val>
                                            <p:clrVal>
                                              <a:schemeClr val="accent2"/>
                                            </p:clrVal>
                                          </p:val>
                                        </p:tav>
                                        <p:tav tm="50000">
                                          <p:val>
                                            <p:clrVal>
                                              <a:schemeClr val="hlink"/>
                                            </p:clrVal>
                                          </p:val>
                                        </p:tav>
                                      </p:tavLst>
                                    </p:anim>
                                    <p:set>
                                      <p:cBhvr>
                                        <p:cTn id="9" dur="80"/>
                                        <p:tgtEl>
                                          <p:spTgt spid="38919"/>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8920"/>
                                        </p:tgtEl>
                                        <p:attrNameLst>
                                          <p:attrName>style.visibility</p:attrName>
                                        </p:attrNameLst>
                                      </p:cBhvr>
                                      <p:to>
                                        <p:strVal val="visible"/>
                                      </p:to>
                                    </p:set>
                                    <p:anim calcmode="discrete" valueType="clr">
                                      <p:cBhvr override="childStyle">
                                        <p:cTn id="14" dur="80"/>
                                        <p:tgtEl>
                                          <p:spTgt spid="38920"/>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8920"/>
                                        </p:tgtEl>
                                        <p:attrNameLst>
                                          <p:attrName>fillcolor</p:attrName>
                                        </p:attrNameLst>
                                      </p:cBhvr>
                                      <p:tavLst>
                                        <p:tav tm="0">
                                          <p:val>
                                            <p:clrVal>
                                              <a:schemeClr val="accent2"/>
                                            </p:clrVal>
                                          </p:val>
                                        </p:tav>
                                        <p:tav tm="50000">
                                          <p:val>
                                            <p:clrVal>
                                              <a:schemeClr val="hlink"/>
                                            </p:clrVal>
                                          </p:val>
                                        </p:tav>
                                      </p:tavLst>
                                    </p:anim>
                                    <p:set>
                                      <p:cBhvr>
                                        <p:cTn id="16" dur="80"/>
                                        <p:tgtEl>
                                          <p:spTgt spid="38920"/>
                                        </p:tgtEl>
                                        <p:attrNameLst>
                                          <p:attrName>fill.type</p:attrName>
                                        </p:attrNameLst>
                                      </p:cBhvr>
                                      <p:to>
                                        <p:strVal val="solid"/>
                                      </p:to>
                                    </p:set>
                                  </p:childTnLst>
                                </p:cTn>
                              </p:par>
                              <p:par>
                                <p:cTn id="17" presetID="27" presetClass="entr" presetSubtype="0" fill="hold" grpId="0" nodeType="withEffect">
                                  <p:stCondLst>
                                    <p:cond delay="0"/>
                                  </p:stCondLst>
                                  <p:iterate type="lt">
                                    <p:tmPct val="50000"/>
                                  </p:iterate>
                                  <p:childTnLst>
                                    <p:set>
                                      <p:cBhvr>
                                        <p:cTn id="18" dur="1" fill="hold">
                                          <p:stCondLst>
                                            <p:cond delay="0"/>
                                          </p:stCondLst>
                                        </p:cTn>
                                        <p:tgtEl>
                                          <p:spTgt spid="38922"/>
                                        </p:tgtEl>
                                        <p:attrNameLst>
                                          <p:attrName>style.visibility</p:attrName>
                                        </p:attrNameLst>
                                      </p:cBhvr>
                                      <p:to>
                                        <p:strVal val="visible"/>
                                      </p:to>
                                    </p:set>
                                    <p:anim calcmode="discrete" valueType="clr">
                                      <p:cBhvr override="childStyle">
                                        <p:cTn id="19" dur="80"/>
                                        <p:tgtEl>
                                          <p:spTgt spid="38922"/>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38922"/>
                                        </p:tgtEl>
                                        <p:attrNameLst>
                                          <p:attrName>fillcolor</p:attrName>
                                        </p:attrNameLst>
                                      </p:cBhvr>
                                      <p:tavLst>
                                        <p:tav tm="0">
                                          <p:val>
                                            <p:clrVal>
                                              <a:schemeClr val="accent2"/>
                                            </p:clrVal>
                                          </p:val>
                                        </p:tav>
                                        <p:tav tm="50000">
                                          <p:val>
                                            <p:clrVal>
                                              <a:schemeClr val="hlink"/>
                                            </p:clrVal>
                                          </p:val>
                                        </p:tav>
                                      </p:tavLst>
                                    </p:anim>
                                    <p:set>
                                      <p:cBhvr>
                                        <p:cTn id="21" dur="80"/>
                                        <p:tgtEl>
                                          <p:spTgt spid="38922"/>
                                        </p:tgtEl>
                                        <p:attrNameLst>
                                          <p:attrName>fill.type</p:attrName>
                                        </p:attrNameLst>
                                      </p:cBhvr>
                                      <p:to>
                                        <p:strVal val="solid"/>
                                      </p:to>
                                    </p:set>
                                  </p:childTnLst>
                                </p:cTn>
                              </p:par>
                              <p:par>
                                <p:cTn id="22" presetID="27" presetClass="entr" presetSubtype="0" fill="hold" grpId="0" nodeType="withEffect">
                                  <p:stCondLst>
                                    <p:cond delay="0"/>
                                  </p:stCondLst>
                                  <p:iterate type="lt">
                                    <p:tmPct val="50000"/>
                                  </p:iterate>
                                  <p:childTnLst>
                                    <p:set>
                                      <p:cBhvr>
                                        <p:cTn id="23" dur="1" fill="hold">
                                          <p:stCondLst>
                                            <p:cond delay="0"/>
                                          </p:stCondLst>
                                        </p:cTn>
                                        <p:tgtEl>
                                          <p:spTgt spid="38924"/>
                                        </p:tgtEl>
                                        <p:attrNameLst>
                                          <p:attrName>style.visibility</p:attrName>
                                        </p:attrNameLst>
                                      </p:cBhvr>
                                      <p:to>
                                        <p:strVal val="visible"/>
                                      </p:to>
                                    </p:set>
                                    <p:anim calcmode="discrete" valueType="clr">
                                      <p:cBhvr override="childStyle">
                                        <p:cTn id="24" dur="80"/>
                                        <p:tgtEl>
                                          <p:spTgt spid="38924"/>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38924"/>
                                        </p:tgtEl>
                                        <p:attrNameLst>
                                          <p:attrName>fillcolor</p:attrName>
                                        </p:attrNameLst>
                                      </p:cBhvr>
                                      <p:tavLst>
                                        <p:tav tm="0">
                                          <p:val>
                                            <p:clrVal>
                                              <a:schemeClr val="accent2"/>
                                            </p:clrVal>
                                          </p:val>
                                        </p:tav>
                                        <p:tav tm="50000">
                                          <p:val>
                                            <p:clrVal>
                                              <a:schemeClr val="hlink"/>
                                            </p:clrVal>
                                          </p:val>
                                        </p:tav>
                                      </p:tavLst>
                                    </p:anim>
                                    <p:set>
                                      <p:cBhvr>
                                        <p:cTn id="26" dur="80"/>
                                        <p:tgtEl>
                                          <p:spTgt spid="38924"/>
                                        </p:tgtEl>
                                        <p:attrNameLst>
                                          <p:attrName>fill.type</p:attrName>
                                        </p:attrNameLst>
                                      </p:cBhvr>
                                      <p:to>
                                        <p:strVal val="solid"/>
                                      </p:to>
                                    </p:set>
                                  </p:childTnLst>
                                </p:cTn>
                              </p:par>
                              <p:par>
                                <p:cTn id="27" presetID="27" presetClass="entr" presetSubtype="0" fill="hold" grpId="0" nodeType="withEffect">
                                  <p:stCondLst>
                                    <p:cond delay="0"/>
                                  </p:stCondLst>
                                  <p:iterate type="lt">
                                    <p:tmPct val="50000"/>
                                  </p:iterate>
                                  <p:childTnLst>
                                    <p:set>
                                      <p:cBhvr>
                                        <p:cTn id="28" dur="1" fill="hold">
                                          <p:stCondLst>
                                            <p:cond delay="0"/>
                                          </p:stCondLst>
                                        </p:cTn>
                                        <p:tgtEl>
                                          <p:spTgt spid="38926"/>
                                        </p:tgtEl>
                                        <p:attrNameLst>
                                          <p:attrName>style.visibility</p:attrName>
                                        </p:attrNameLst>
                                      </p:cBhvr>
                                      <p:to>
                                        <p:strVal val="visible"/>
                                      </p:to>
                                    </p:set>
                                    <p:anim calcmode="discrete" valueType="clr">
                                      <p:cBhvr override="childStyle">
                                        <p:cTn id="29" dur="80"/>
                                        <p:tgtEl>
                                          <p:spTgt spid="38926"/>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38926"/>
                                        </p:tgtEl>
                                        <p:attrNameLst>
                                          <p:attrName>fillcolor</p:attrName>
                                        </p:attrNameLst>
                                      </p:cBhvr>
                                      <p:tavLst>
                                        <p:tav tm="0">
                                          <p:val>
                                            <p:clrVal>
                                              <a:schemeClr val="accent2"/>
                                            </p:clrVal>
                                          </p:val>
                                        </p:tav>
                                        <p:tav tm="50000">
                                          <p:val>
                                            <p:clrVal>
                                              <a:schemeClr val="hlink"/>
                                            </p:clrVal>
                                          </p:val>
                                        </p:tav>
                                      </p:tavLst>
                                    </p:anim>
                                    <p:set>
                                      <p:cBhvr>
                                        <p:cTn id="31" dur="80"/>
                                        <p:tgtEl>
                                          <p:spTgt spid="38926"/>
                                        </p:tgtEl>
                                        <p:attrNameLst>
                                          <p:attrName>fill.type</p:attrName>
                                        </p:attrNameLst>
                                      </p:cBhvr>
                                      <p:to>
                                        <p:strVal val="solid"/>
                                      </p:to>
                                    </p:set>
                                  </p:childTnLst>
                                </p:cTn>
                              </p:par>
                              <p:par>
                                <p:cTn id="32" presetID="27" presetClass="entr" presetSubtype="0" fill="hold" grpId="0" nodeType="withEffect">
                                  <p:stCondLst>
                                    <p:cond delay="0"/>
                                  </p:stCondLst>
                                  <p:iterate type="lt">
                                    <p:tmPct val="50000"/>
                                  </p:iterate>
                                  <p:childTnLst>
                                    <p:set>
                                      <p:cBhvr>
                                        <p:cTn id="33" dur="1" fill="hold">
                                          <p:stCondLst>
                                            <p:cond delay="0"/>
                                          </p:stCondLst>
                                        </p:cTn>
                                        <p:tgtEl>
                                          <p:spTgt spid="38928"/>
                                        </p:tgtEl>
                                        <p:attrNameLst>
                                          <p:attrName>style.visibility</p:attrName>
                                        </p:attrNameLst>
                                      </p:cBhvr>
                                      <p:to>
                                        <p:strVal val="visible"/>
                                      </p:to>
                                    </p:set>
                                    <p:anim calcmode="discrete" valueType="clr">
                                      <p:cBhvr override="childStyle">
                                        <p:cTn id="34" dur="80"/>
                                        <p:tgtEl>
                                          <p:spTgt spid="38928"/>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38928"/>
                                        </p:tgtEl>
                                        <p:attrNameLst>
                                          <p:attrName>fillcolor</p:attrName>
                                        </p:attrNameLst>
                                      </p:cBhvr>
                                      <p:tavLst>
                                        <p:tav tm="0">
                                          <p:val>
                                            <p:clrVal>
                                              <a:schemeClr val="accent2"/>
                                            </p:clrVal>
                                          </p:val>
                                        </p:tav>
                                        <p:tav tm="50000">
                                          <p:val>
                                            <p:clrVal>
                                              <a:schemeClr val="hlink"/>
                                            </p:clrVal>
                                          </p:val>
                                        </p:tav>
                                      </p:tavLst>
                                    </p:anim>
                                    <p:set>
                                      <p:cBhvr>
                                        <p:cTn id="36" dur="80"/>
                                        <p:tgtEl>
                                          <p:spTgt spid="38928"/>
                                        </p:tgtEl>
                                        <p:attrNameLst>
                                          <p:attrName>fill.type</p:attrName>
                                        </p:attrNameLst>
                                      </p:cBhvr>
                                      <p:to>
                                        <p:strVal val="solid"/>
                                      </p:to>
                                    </p:set>
                                  </p:childTnLst>
                                </p:cTn>
                              </p:par>
                            </p:childTnLst>
                          </p:cTn>
                        </p:par>
                      </p:childTnLst>
                    </p:cTn>
                  </p:par>
                  <p:par>
                    <p:cTn id="37" fill="hold">
                      <p:stCondLst>
                        <p:cond delay="indefinite"/>
                      </p:stCondLst>
                      <p:childTnLst>
                        <p:par>
                          <p:cTn id="38" fill="hold">
                            <p:stCondLst>
                              <p:cond delay="0"/>
                            </p:stCondLst>
                            <p:childTnLst>
                              <p:par>
                                <p:cTn id="39" presetID="27" presetClass="entr" presetSubtype="0" fill="hold" grpId="0" nodeType="clickEffect">
                                  <p:stCondLst>
                                    <p:cond delay="0"/>
                                  </p:stCondLst>
                                  <p:iterate type="lt">
                                    <p:tmPct val="50000"/>
                                  </p:iterate>
                                  <p:childTnLst>
                                    <p:set>
                                      <p:cBhvr>
                                        <p:cTn id="40" dur="1" fill="hold">
                                          <p:stCondLst>
                                            <p:cond delay="0"/>
                                          </p:stCondLst>
                                        </p:cTn>
                                        <p:tgtEl>
                                          <p:spTgt spid="38921"/>
                                        </p:tgtEl>
                                        <p:attrNameLst>
                                          <p:attrName>style.visibility</p:attrName>
                                        </p:attrNameLst>
                                      </p:cBhvr>
                                      <p:to>
                                        <p:strVal val="visible"/>
                                      </p:to>
                                    </p:set>
                                    <p:anim calcmode="discrete" valueType="clr">
                                      <p:cBhvr override="childStyle">
                                        <p:cTn id="41" dur="80"/>
                                        <p:tgtEl>
                                          <p:spTgt spid="38921"/>
                                        </p:tgtEl>
                                        <p:attrNameLst>
                                          <p:attrName>style.color</p:attrName>
                                        </p:attrNameLst>
                                      </p:cBhvr>
                                      <p:tavLst>
                                        <p:tav tm="0">
                                          <p:val>
                                            <p:clrVal>
                                              <a:schemeClr val="accent2"/>
                                            </p:clrVal>
                                          </p:val>
                                        </p:tav>
                                        <p:tav tm="50000">
                                          <p:val>
                                            <p:clrVal>
                                              <a:schemeClr val="hlink"/>
                                            </p:clrVal>
                                          </p:val>
                                        </p:tav>
                                      </p:tavLst>
                                    </p:anim>
                                    <p:anim calcmode="discrete" valueType="clr">
                                      <p:cBhvr>
                                        <p:cTn id="42" dur="80"/>
                                        <p:tgtEl>
                                          <p:spTgt spid="38921"/>
                                        </p:tgtEl>
                                        <p:attrNameLst>
                                          <p:attrName>fillcolor</p:attrName>
                                        </p:attrNameLst>
                                      </p:cBhvr>
                                      <p:tavLst>
                                        <p:tav tm="0">
                                          <p:val>
                                            <p:clrVal>
                                              <a:schemeClr val="accent2"/>
                                            </p:clrVal>
                                          </p:val>
                                        </p:tav>
                                        <p:tav tm="50000">
                                          <p:val>
                                            <p:clrVal>
                                              <a:schemeClr val="hlink"/>
                                            </p:clrVal>
                                          </p:val>
                                        </p:tav>
                                      </p:tavLst>
                                    </p:anim>
                                    <p:set>
                                      <p:cBhvr>
                                        <p:cTn id="43" dur="80"/>
                                        <p:tgtEl>
                                          <p:spTgt spid="38921"/>
                                        </p:tgtEl>
                                        <p:attrNameLst>
                                          <p:attrName>fill.type</p:attrName>
                                        </p:attrNameLst>
                                      </p:cBhvr>
                                      <p:to>
                                        <p:strVal val="solid"/>
                                      </p:to>
                                    </p:set>
                                  </p:childTnLst>
                                </p:cTn>
                              </p:par>
                            </p:childTnLst>
                          </p:cTn>
                        </p:par>
                      </p:childTnLst>
                    </p:cTn>
                  </p:par>
                  <p:par>
                    <p:cTn id="44" fill="hold">
                      <p:stCondLst>
                        <p:cond delay="indefinite"/>
                      </p:stCondLst>
                      <p:childTnLst>
                        <p:par>
                          <p:cTn id="45" fill="hold">
                            <p:stCondLst>
                              <p:cond delay="0"/>
                            </p:stCondLst>
                            <p:childTnLst>
                              <p:par>
                                <p:cTn id="46" presetID="27" presetClass="entr" presetSubtype="0" fill="hold" grpId="0" nodeType="clickEffect">
                                  <p:stCondLst>
                                    <p:cond delay="0"/>
                                  </p:stCondLst>
                                  <p:iterate type="lt">
                                    <p:tmPct val="50000"/>
                                  </p:iterate>
                                  <p:childTnLst>
                                    <p:set>
                                      <p:cBhvr>
                                        <p:cTn id="47" dur="1" fill="hold">
                                          <p:stCondLst>
                                            <p:cond delay="0"/>
                                          </p:stCondLst>
                                        </p:cTn>
                                        <p:tgtEl>
                                          <p:spTgt spid="38923"/>
                                        </p:tgtEl>
                                        <p:attrNameLst>
                                          <p:attrName>style.visibility</p:attrName>
                                        </p:attrNameLst>
                                      </p:cBhvr>
                                      <p:to>
                                        <p:strVal val="visible"/>
                                      </p:to>
                                    </p:set>
                                    <p:anim calcmode="discrete" valueType="clr">
                                      <p:cBhvr override="childStyle">
                                        <p:cTn id="48" dur="80"/>
                                        <p:tgtEl>
                                          <p:spTgt spid="38923"/>
                                        </p:tgtEl>
                                        <p:attrNameLst>
                                          <p:attrName>style.color</p:attrName>
                                        </p:attrNameLst>
                                      </p:cBhvr>
                                      <p:tavLst>
                                        <p:tav tm="0">
                                          <p:val>
                                            <p:clrVal>
                                              <a:schemeClr val="accent2"/>
                                            </p:clrVal>
                                          </p:val>
                                        </p:tav>
                                        <p:tav tm="50000">
                                          <p:val>
                                            <p:clrVal>
                                              <a:schemeClr val="hlink"/>
                                            </p:clrVal>
                                          </p:val>
                                        </p:tav>
                                      </p:tavLst>
                                    </p:anim>
                                    <p:anim calcmode="discrete" valueType="clr">
                                      <p:cBhvr>
                                        <p:cTn id="49" dur="80"/>
                                        <p:tgtEl>
                                          <p:spTgt spid="38923"/>
                                        </p:tgtEl>
                                        <p:attrNameLst>
                                          <p:attrName>fillcolor</p:attrName>
                                        </p:attrNameLst>
                                      </p:cBhvr>
                                      <p:tavLst>
                                        <p:tav tm="0">
                                          <p:val>
                                            <p:clrVal>
                                              <a:schemeClr val="accent2"/>
                                            </p:clrVal>
                                          </p:val>
                                        </p:tav>
                                        <p:tav tm="50000">
                                          <p:val>
                                            <p:clrVal>
                                              <a:schemeClr val="hlink"/>
                                            </p:clrVal>
                                          </p:val>
                                        </p:tav>
                                      </p:tavLst>
                                    </p:anim>
                                    <p:set>
                                      <p:cBhvr>
                                        <p:cTn id="50" dur="80"/>
                                        <p:tgtEl>
                                          <p:spTgt spid="38923"/>
                                        </p:tgtEl>
                                        <p:attrNameLst>
                                          <p:attrName>fill.type</p:attrName>
                                        </p:attrNameLst>
                                      </p:cBhvr>
                                      <p:to>
                                        <p:strVal val="solid"/>
                                      </p:to>
                                    </p:set>
                                  </p:childTnLst>
                                </p:cTn>
                              </p:par>
                            </p:childTnLst>
                          </p:cTn>
                        </p:par>
                      </p:childTnLst>
                    </p:cTn>
                  </p:par>
                  <p:par>
                    <p:cTn id="51" fill="hold">
                      <p:stCondLst>
                        <p:cond delay="indefinite"/>
                      </p:stCondLst>
                      <p:childTnLst>
                        <p:par>
                          <p:cTn id="52" fill="hold">
                            <p:stCondLst>
                              <p:cond delay="0"/>
                            </p:stCondLst>
                            <p:childTnLst>
                              <p:par>
                                <p:cTn id="53" presetID="27" presetClass="entr" presetSubtype="0" fill="hold" grpId="0" nodeType="clickEffect">
                                  <p:stCondLst>
                                    <p:cond delay="0"/>
                                  </p:stCondLst>
                                  <p:iterate type="lt">
                                    <p:tmPct val="50000"/>
                                  </p:iterate>
                                  <p:childTnLst>
                                    <p:set>
                                      <p:cBhvr>
                                        <p:cTn id="54" dur="1" fill="hold">
                                          <p:stCondLst>
                                            <p:cond delay="0"/>
                                          </p:stCondLst>
                                        </p:cTn>
                                        <p:tgtEl>
                                          <p:spTgt spid="38925"/>
                                        </p:tgtEl>
                                        <p:attrNameLst>
                                          <p:attrName>style.visibility</p:attrName>
                                        </p:attrNameLst>
                                      </p:cBhvr>
                                      <p:to>
                                        <p:strVal val="visible"/>
                                      </p:to>
                                    </p:set>
                                    <p:anim calcmode="discrete" valueType="clr">
                                      <p:cBhvr override="childStyle">
                                        <p:cTn id="55" dur="80"/>
                                        <p:tgtEl>
                                          <p:spTgt spid="38925"/>
                                        </p:tgtEl>
                                        <p:attrNameLst>
                                          <p:attrName>style.color</p:attrName>
                                        </p:attrNameLst>
                                      </p:cBhvr>
                                      <p:tavLst>
                                        <p:tav tm="0">
                                          <p:val>
                                            <p:clrVal>
                                              <a:schemeClr val="accent2"/>
                                            </p:clrVal>
                                          </p:val>
                                        </p:tav>
                                        <p:tav tm="50000">
                                          <p:val>
                                            <p:clrVal>
                                              <a:schemeClr val="hlink"/>
                                            </p:clrVal>
                                          </p:val>
                                        </p:tav>
                                      </p:tavLst>
                                    </p:anim>
                                    <p:anim calcmode="discrete" valueType="clr">
                                      <p:cBhvr>
                                        <p:cTn id="56" dur="80"/>
                                        <p:tgtEl>
                                          <p:spTgt spid="38925"/>
                                        </p:tgtEl>
                                        <p:attrNameLst>
                                          <p:attrName>fillcolor</p:attrName>
                                        </p:attrNameLst>
                                      </p:cBhvr>
                                      <p:tavLst>
                                        <p:tav tm="0">
                                          <p:val>
                                            <p:clrVal>
                                              <a:schemeClr val="accent2"/>
                                            </p:clrVal>
                                          </p:val>
                                        </p:tav>
                                        <p:tav tm="50000">
                                          <p:val>
                                            <p:clrVal>
                                              <a:schemeClr val="hlink"/>
                                            </p:clrVal>
                                          </p:val>
                                        </p:tav>
                                      </p:tavLst>
                                    </p:anim>
                                    <p:set>
                                      <p:cBhvr>
                                        <p:cTn id="57" dur="80"/>
                                        <p:tgtEl>
                                          <p:spTgt spid="38925"/>
                                        </p:tgtEl>
                                        <p:attrNameLst>
                                          <p:attrName>fill.type</p:attrName>
                                        </p:attrNameLst>
                                      </p:cBhvr>
                                      <p:to>
                                        <p:strVal val="solid"/>
                                      </p:to>
                                    </p:set>
                                  </p:childTnLst>
                                </p:cTn>
                              </p:par>
                            </p:childTnLst>
                          </p:cTn>
                        </p:par>
                      </p:childTnLst>
                    </p:cTn>
                  </p:par>
                  <p:par>
                    <p:cTn id="58" fill="hold">
                      <p:stCondLst>
                        <p:cond delay="indefinite"/>
                      </p:stCondLst>
                      <p:childTnLst>
                        <p:par>
                          <p:cTn id="59" fill="hold">
                            <p:stCondLst>
                              <p:cond delay="0"/>
                            </p:stCondLst>
                            <p:childTnLst>
                              <p:par>
                                <p:cTn id="60" presetID="27" presetClass="entr" presetSubtype="0" fill="hold" grpId="0" nodeType="clickEffect">
                                  <p:stCondLst>
                                    <p:cond delay="0"/>
                                  </p:stCondLst>
                                  <p:iterate type="lt">
                                    <p:tmPct val="50000"/>
                                  </p:iterate>
                                  <p:childTnLst>
                                    <p:set>
                                      <p:cBhvr>
                                        <p:cTn id="61" dur="1" fill="hold">
                                          <p:stCondLst>
                                            <p:cond delay="0"/>
                                          </p:stCondLst>
                                        </p:cTn>
                                        <p:tgtEl>
                                          <p:spTgt spid="38927"/>
                                        </p:tgtEl>
                                        <p:attrNameLst>
                                          <p:attrName>style.visibility</p:attrName>
                                        </p:attrNameLst>
                                      </p:cBhvr>
                                      <p:to>
                                        <p:strVal val="visible"/>
                                      </p:to>
                                    </p:set>
                                    <p:anim calcmode="discrete" valueType="clr">
                                      <p:cBhvr override="childStyle">
                                        <p:cTn id="62" dur="80"/>
                                        <p:tgtEl>
                                          <p:spTgt spid="38927"/>
                                        </p:tgtEl>
                                        <p:attrNameLst>
                                          <p:attrName>style.color</p:attrName>
                                        </p:attrNameLst>
                                      </p:cBhvr>
                                      <p:tavLst>
                                        <p:tav tm="0">
                                          <p:val>
                                            <p:clrVal>
                                              <a:schemeClr val="accent2"/>
                                            </p:clrVal>
                                          </p:val>
                                        </p:tav>
                                        <p:tav tm="50000">
                                          <p:val>
                                            <p:clrVal>
                                              <a:schemeClr val="hlink"/>
                                            </p:clrVal>
                                          </p:val>
                                        </p:tav>
                                      </p:tavLst>
                                    </p:anim>
                                    <p:anim calcmode="discrete" valueType="clr">
                                      <p:cBhvr>
                                        <p:cTn id="63" dur="80"/>
                                        <p:tgtEl>
                                          <p:spTgt spid="38927"/>
                                        </p:tgtEl>
                                        <p:attrNameLst>
                                          <p:attrName>fillcolor</p:attrName>
                                        </p:attrNameLst>
                                      </p:cBhvr>
                                      <p:tavLst>
                                        <p:tav tm="0">
                                          <p:val>
                                            <p:clrVal>
                                              <a:schemeClr val="accent2"/>
                                            </p:clrVal>
                                          </p:val>
                                        </p:tav>
                                        <p:tav tm="50000">
                                          <p:val>
                                            <p:clrVal>
                                              <a:schemeClr val="hlink"/>
                                            </p:clrVal>
                                          </p:val>
                                        </p:tav>
                                      </p:tavLst>
                                    </p:anim>
                                    <p:set>
                                      <p:cBhvr>
                                        <p:cTn id="64" dur="80"/>
                                        <p:tgtEl>
                                          <p:spTgt spid="38927"/>
                                        </p:tgtEl>
                                        <p:attrNameLst>
                                          <p:attrName>fill.type</p:attrName>
                                        </p:attrNameLst>
                                      </p:cBhvr>
                                      <p:to>
                                        <p:strVal val="solid"/>
                                      </p:to>
                                    </p:set>
                                  </p:childTnLst>
                                </p:cTn>
                              </p:par>
                            </p:childTnLst>
                          </p:cTn>
                        </p:par>
                      </p:childTnLst>
                    </p:cTn>
                  </p:par>
                  <p:par>
                    <p:cTn id="65" fill="hold">
                      <p:stCondLst>
                        <p:cond delay="indefinite"/>
                      </p:stCondLst>
                      <p:childTnLst>
                        <p:par>
                          <p:cTn id="66" fill="hold">
                            <p:stCondLst>
                              <p:cond delay="0"/>
                            </p:stCondLst>
                            <p:childTnLst>
                              <p:par>
                                <p:cTn id="67" presetID="27" presetClass="entr" presetSubtype="0" fill="hold" grpId="0" nodeType="clickEffect">
                                  <p:stCondLst>
                                    <p:cond delay="0"/>
                                  </p:stCondLst>
                                  <p:iterate type="lt">
                                    <p:tmPct val="50000"/>
                                  </p:iterate>
                                  <p:childTnLst>
                                    <p:set>
                                      <p:cBhvr>
                                        <p:cTn id="68" dur="1" fill="hold">
                                          <p:stCondLst>
                                            <p:cond delay="0"/>
                                          </p:stCondLst>
                                        </p:cTn>
                                        <p:tgtEl>
                                          <p:spTgt spid="38929"/>
                                        </p:tgtEl>
                                        <p:attrNameLst>
                                          <p:attrName>style.visibility</p:attrName>
                                        </p:attrNameLst>
                                      </p:cBhvr>
                                      <p:to>
                                        <p:strVal val="visible"/>
                                      </p:to>
                                    </p:set>
                                    <p:anim calcmode="discrete" valueType="clr">
                                      <p:cBhvr override="childStyle">
                                        <p:cTn id="69" dur="80"/>
                                        <p:tgtEl>
                                          <p:spTgt spid="38929"/>
                                        </p:tgtEl>
                                        <p:attrNameLst>
                                          <p:attrName>style.color</p:attrName>
                                        </p:attrNameLst>
                                      </p:cBhvr>
                                      <p:tavLst>
                                        <p:tav tm="0">
                                          <p:val>
                                            <p:clrVal>
                                              <a:schemeClr val="accent2"/>
                                            </p:clrVal>
                                          </p:val>
                                        </p:tav>
                                        <p:tav tm="50000">
                                          <p:val>
                                            <p:clrVal>
                                              <a:schemeClr val="hlink"/>
                                            </p:clrVal>
                                          </p:val>
                                        </p:tav>
                                      </p:tavLst>
                                    </p:anim>
                                    <p:anim calcmode="discrete" valueType="clr">
                                      <p:cBhvr>
                                        <p:cTn id="70" dur="80"/>
                                        <p:tgtEl>
                                          <p:spTgt spid="38929"/>
                                        </p:tgtEl>
                                        <p:attrNameLst>
                                          <p:attrName>fillcolor</p:attrName>
                                        </p:attrNameLst>
                                      </p:cBhvr>
                                      <p:tavLst>
                                        <p:tav tm="0">
                                          <p:val>
                                            <p:clrVal>
                                              <a:schemeClr val="accent2"/>
                                            </p:clrVal>
                                          </p:val>
                                        </p:tav>
                                        <p:tav tm="50000">
                                          <p:val>
                                            <p:clrVal>
                                              <a:schemeClr val="hlink"/>
                                            </p:clrVal>
                                          </p:val>
                                        </p:tav>
                                      </p:tavLst>
                                    </p:anim>
                                    <p:set>
                                      <p:cBhvr>
                                        <p:cTn id="71" dur="80"/>
                                        <p:tgtEl>
                                          <p:spTgt spid="3892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9" grpId="0"/>
      <p:bldP spid="38920" grpId="0"/>
      <p:bldP spid="38921" grpId="0"/>
      <p:bldP spid="38922" grpId="0"/>
      <p:bldP spid="38923" grpId="0"/>
      <p:bldP spid="38924" grpId="0"/>
      <p:bldP spid="38925" grpId="0"/>
      <p:bldP spid="38926" grpId="0"/>
      <p:bldP spid="38927" grpId="0"/>
      <p:bldP spid="38928" grpId="0"/>
      <p:bldP spid="389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_Luoi_cay_dong_jpg.jpg"/>
          <p:cNvPicPr>
            <a:picLocks noChangeAspect="1"/>
          </p:cNvPicPr>
          <p:nvPr/>
        </p:nvPicPr>
        <p:blipFill>
          <a:blip r:embed="rId2"/>
          <a:srcRect/>
          <a:stretch>
            <a:fillRect/>
          </a:stretch>
        </p:blipFill>
        <p:spPr bwMode="auto">
          <a:xfrm>
            <a:off x="152400" y="57150"/>
            <a:ext cx="3797300" cy="3276600"/>
          </a:xfrm>
          <a:prstGeom prst="rect">
            <a:avLst/>
          </a:prstGeom>
          <a:noFill/>
          <a:ln w="9525">
            <a:noFill/>
            <a:miter lim="800000"/>
            <a:headEnd/>
            <a:tailEnd/>
          </a:ln>
        </p:spPr>
      </p:pic>
      <p:sp>
        <p:nvSpPr>
          <p:cNvPr id="6" name="Rectangle 5"/>
          <p:cNvSpPr/>
          <p:nvPr/>
        </p:nvSpPr>
        <p:spPr>
          <a:xfrm>
            <a:off x="666750" y="3257550"/>
            <a:ext cx="27432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err="1">
                <a:solidFill>
                  <a:schemeClr val="tx1"/>
                </a:solidFill>
              </a:rPr>
              <a:t>Lưỡi</a:t>
            </a:r>
            <a:r>
              <a:rPr lang="en-US" sz="2400" b="1" dirty="0">
                <a:solidFill>
                  <a:schemeClr val="tx1"/>
                </a:solidFill>
              </a:rPr>
              <a:t> </a:t>
            </a:r>
            <a:r>
              <a:rPr lang="en-US" sz="2400" b="1" dirty="0" err="1">
                <a:solidFill>
                  <a:schemeClr val="tx1"/>
                </a:solidFill>
              </a:rPr>
              <a:t>cày</a:t>
            </a:r>
            <a:r>
              <a:rPr lang="en-US" sz="2400" b="1" dirty="0">
                <a:solidFill>
                  <a:schemeClr val="tx1"/>
                </a:solidFill>
              </a:rPr>
              <a:t> </a:t>
            </a:r>
            <a:r>
              <a:rPr lang="en-US" sz="2400" b="1" dirty="0" err="1">
                <a:solidFill>
                  <a:schemeClr val="tx1"/>
                </a:solidFill>
              </a:rPr>
              <a:t>đồng</a:t>
            </a:r>
            <a:endParaRPr lang="en-US" sz="2400" b="1" dirty="0">
              <a:solidFill>
                <a:schemeClr val="tx1"/>
              </a:solidFill>
            </a:endParaRPr>
          </a:p>
        </p:txBody>
      </p:sp>
      <p:pic>
        <p:nvPicPr>
          <p:cNvPr id="7" name="Picture 6" descr="riu luoi xeo.jpg"/>
          <p:cNvPicPr>
            <a:picLocks noChangeAspect="1"/>
          </p:cNvPicPr>
          <p:nvPr/>
        </p:nvPicPr>
        <p:blipFill>
          <a:blip r:embed="rId3"/>
          <a:srcRect/>
          <a:stretch>
            <a:fillRect/>
          </a:stretch>
        </p:blipFill>
        <p:spPr bwMode="auto">
          <a:xfrm>
            <a:off x="4419600" y="57150"/>
            <a:ext cx="4224338" cy="3181350"/>
          </a:xfrm>
          <a:prstGeom prst="rect">
            <a:avLst/>
          </a:prstGeom>
          <a:noFill/>
          <a:ln w="9525">
            <a:noFill/>
            <a:miter lim="800000"/>
            <a:headEnd/>
            <a:tailEnd/>
          </a:ln>
        </p:spPr>
      </p:pic>
      <p:sp>
        <p:nvSpPr>
          <p:cNvPr id="9" name="Rectangle 8"/>
          <p:cNvSpPr/>
          <p:nvPr/>
        </p:nvSpPr>
        <p:spPr>
          <a:xfrm>
            <a:off x="5410200" y="3105150"/>
            <a:ext cx="27432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err="1">
                <a:solidFill>
                  <a:schemeClr val="tx1"/>
                </a:solidFill>
              </a:rPr>
              <a:t>Lưỡi</a:t>
            </a:r>
            <a:r>
              <a:rPr lang="en-US" sz="2400" b="1" dirty="0">
                <a:solidFill>
                  <a:schemeClr val="tx1"/>
                </a:solidFill>
              </a:rPr>
              <a:t> </a:t>
            </a:r>
            <a:r>
              <a:rPr lang="en-US" sz="2400" b="1" dirty="0" err="1">
                <a:solidFill>
                  <a:schemeClr val="tx1"/>
                </a:solidFill>
              </a:rPr>
              <a:t>rìu</a:t>
            </a:r>
            <a:r>
              <a:rPr lang="en-US" sz="2400" b="1" dirty="0">
                <a:solidFill>
                  <a:schemeClr val="tx1"/>
                </a:solidFill>
              </a:rPr>
              <a:t> </a:t>
            </a:r>
            <a:r>
              <a:rPr lang="en-US" sz="2400" b="1" dirty="0" err="1">
                <a:solidFill>
                  <a:schemeClr val="tx1"/>
                </a:solidFill>
              </a:rPr>
              <a:t>đồng</a:t>
            </a:r>
            <a:endParaRPr lang="en-US" sz="2400" b="1" dirty="0">
              <a:solidFill>
                <a:schemeClr val="tx1"/>
              </a:solidFill>
            </a:endParaRPr>
          </a:p>
        </p:txBody>
      </p:sp>
      <p:pic>
        <p:nvPicPr>
          <p:cNvPr id="10" name="Picture 9" descr="images trang suc bang dong.jpg"/>
          <p:cNvPicPr>
            <a:picLocks noChangeAspect="1"/>
          </p:cNvPicPr>
          <p:nvPr/>
        </p:nvPicPr>
        <p:blipFill>
          <a:blip r:embed="rId4"/>
          <a:srcRect/>
          <a:stretch>
            <a:fillRect/>
          </a:stretch>
        </p:blipFill>
        <p:spPr bwMode="auto">
          <a:xfrm>
            <a:off x="533400" y="3962400"/>
            <a:ext cx="3048000" cy="2286000"/>
          </a:xfrm>
          <a:prstGeom prst="rect">
            <a:avLst/>
          </a:prstGeom>
          <a:noFill/>
          <a:ln w="9525">
            <a:noFill/>
            <a:miter lim="800000"/>
            <a:headEnd/>
            <a:tailEnd/>
          </a:ln>
        </p:spPr>
      </p:pic>
      <p:sp>
        <p:nvSpPr>
          <p:cNvPr id="11" name="Rectangle 10"/>
          <p:cNvSpPr/>
          <p:nvPr/>
        </p:nvSpPr>
        <p:spPr>
          <a:xfrm>
            <a:off x="685800" y="6248400"/>
            <a:ext cx="27432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err="1">
                <a:solidFill>
                  <a:schemeClr val="tx1"/>
                </a:solidFill>
              </a:rPr>
              <a:t>Trang</a:t>
            </a:r>
            <a:r>
              <a:rPr lang="en-US" sz="2400" b="1" dirty="0">
                <a:solidFill>
                  <a:schemeClr val="tx1"/>
                </a:solidFill>
              </a:rPr>
              <a:t> </a:t>
            </a:r>
            <a:r>
              <a:rPr lang="en-US" sz="2400" b="1" dirty="0" err="1">
                <a:solidFill>
                  <a:schemeClr val="tx1"/>
                </a:solidFill>
              </a:rPr>
              <a:t>sức</a:t>
            </a:r>
            <a:endParaRPr lang="en-US" sz="2400" b="1" dirty="0">
              <a:solidFill>
                <a:schemeClr val="tx1"/>
              </a:solidFill>
            </a:endParaRPr>
          </a:p>
        </p:txBody>
      </p:sp>
      <p:pic>
        <p:nvPicPr>
          <p:cNvPr id="12" name="Picture 11" descr="images muong va muoi dong son.jpg"/>
          <p:cNvPicPr>
            <a:picLocks noChangeAspect="1"/>
          </p:cNvPicPr>
          <p:nvPr/>
        </p:nvPicPr>
        <p:blipFill>
          <a:blip r:embed="rId5"/>
          <a:srcRect/>
          <a:stretch>
            <a:fillRect/>
          </a:stretch>
        </p:blipFill>
        <p:spPr bwMode="auto">
          <a:xfrm>
            <a:off x="4495800" y="3581400"/>
            <a:ext cx="4324350" cy="2667000"/>
          </a:xfrm>
          <a:prstGeom prst="rect">
            <a:avLst/>
          </a:prstGeom>
          <a:noFill/>
          <a:ln w="9525">
            <a:noFill/>
            <a:miter lim="800000"/>
            <a:headEnd/>
            <a:tailEnd/>
          </a:ln>
        </p:spPr>
      </p:pic>
      <p:sp>
        <p:nvSpPr>
          <p:cNvPr id="13" name="Rectangle 12"/>
          <p:cNvSpPr/>
          <p:nvPr/>
        </p:nvSpPr>
        <p:spPr>
          <a:xfrm>
            <a:off x="4419600" y="6324600"/>
            <a:ext cx="4419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err="1">
                <a:solidFill>
                  <a:schemeClr val="tx1"/>
                </a:solidFill>
              </a:rPr>
              <a:t>Muôi</a:t>
            </a:r>
            <a:r>
              <a:rPr lang="en-US" sz="2400" b="1" dirty="0">
                <a:solidFill>
                  <a:schemeClr val="tx1"/>
                </a:solidFill>
              </a:rPr>
              <a:t> (</a:t>
            </a:r>
            <a:r>
              <a:rPr lang="en-US" sz="2400" b="1" dirty="0" err="1">
                <a:solidFill>
                  <a:schemeClr val="tx1"/>
                </a:solidFill>
              </a:rPr>
              <a:t>vá</a:t>
            </a:r>
            <a:r>
              <a:rPr lang="en-US" sz="2400" b="1" dirty="0">
                <a:solidFill>
                  <a:schemeClr val="tx1"/>
                </a:solidFill>
              </a:rPr>
              <a:t>, </a:t>
            </a:r>
            <a:r>
              <a:rPr lang="en-US" sz="2400" b="1" dirty="0" err="1">
                <a:solidFill>
                  <a:schemeClr val="tx1"/>
                </a:solidFill>
              </a:rPr>
              <a:t>môi</a:t>
            </a:r>
            <a:r>
              <a:rPr lang="en-US" sz="2400" b="1" dirty="0">
                <a:solidFill>
                  <a:schemeClr val="tx1"/>
                </a:solidFill>
              </a:rPr>
              <a:t>) </a:t>
            </a:r>
            <a:r>
              <a:rPr lang="en-US" sz="2400" b="1" dirty="0" err="1">
                <a:solidFill>
                  <a:schemeClr val="tx1"/>
                </a:solidFill>
              </a:rPr>
              <a:t>bằng</a:t>
            </a:r>
            <a:r>
              <a:rPr lang="en-US" sz="2400" b="1" dirty="0">
                <a:solidFill>
                  <a:schemeClr val="tx1"/>
                </a:solidFill>
              </a:rPr>
              <a:t> </a:t>
            </a:r>
            <a:r>
              <a:rPr lang="en-US" sz="2400" b="1" dirty="0" err="1">
                <a:solidFill>
                  <a:schemeClr val="tx1"/>
                </a:solidFill>
              </a:rPr>
              <a:t>đồng</a:t>
            </a:r>
            <a:endParaRPr lang="en-US" sz="24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heckerboard(across)">
                                      <p:cBhvr>
                                        <p:cTn id="15" dur="500"/>
                                        <p:tgtEl>
                                          <p:spTgt spid="9"/>
                                        </p:tgtEl>
                                      </p:cBhvr>
                                    </p:animEffect>
                                  </p:childTnLst>
                                </p:cTn>
                              </p:par>
                              <p:par>
                                <p:cTn id="16" presetID="5" presetClass="entr" presetSubtype="1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heckerboard(across)">
                                      <p:cBhvr>
                                        <p:cTn id="18" dur="500"/>
                                        <p:tgtEl>
                                          <p:spTgt spid="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ox(in)">
                                      <p:cBhvr>
                                        <p:cTn id="23" dur="500"/>
                                        <p:tgtEl>
                                          <p:spTgt spid="10"/>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ox(in)">
                                      <p:cBhvr>
                                        <p:cTn id="26" dur="500"/>
                                        <p:tgtEl>
                                          <p:spTgt spid="1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1" grpId="0"/>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VIOLETID" val="12417978"/>
  <p:tag name="VIOLETTITLE" val="Bài 1. Nước Văn Lang"/>
  <p:tag name="VIOLETLESSON" val="1"/>
  <p:tag name="VIOLETCATID" val="2224"/>
  <p:tag name="VIOLETSUBJECT" val="Lịch sử 4"/>
  <p:tag name="VIOLETAUTHORID" val="12258129"/>
  <p:tag name="VIOLETAUTHORNAME" val="Nguyễn Thị Lan"/>
  <p:tag name="VIOLETAUTHORAVATAR" val="no_avatarf.jpg"/>
  <p:tag name="VIOLETAUTHORADDRESS" val="Trường THCS Quang Trung - Yên Bái"/>
  <p:tag name="VIOLETDATE" val="2018-09-18 21:57:56"/>
  <p:tag name="VIOLETHIT" val="25"/>
  <p:tag name="VIOLETLIKE" val="0"/>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356</TotalTime>
  <Words>1143</Words>
  <Application>Microsoft Office PowerPoint</Application>
  <PresentationFormat>On-screen Show (4:3)</PresentationFormat>
  <Paragraphs>204</Paragraphs>
  <Slides>40</Slides>
  <Notes>3</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vector>
  </TitlesOfParts>
  <Company>&lt;arabianhorse&gt;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Computer</cp:lastModifiedBy>
  <cp:revision>95</cp:revision>
  <dcterms:created xsi:type="dcterms:W3CDTF">2014-09-13T09:03:39Z</dcterms:created>
  <dcterms:modified xsi:type="dcterms:W3CDTF">2018-10-05T05:10:17Z</dcterms:modified>
</cp:coreProperties>
</file>